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2">
  <p:sldMasterIdLst>
    <p:sldMasterId id="2147483649" r:id="rId1"/>
    <p:sldMasterId id="2147483673" r:id="rId2"/>
    <p:sldMasterId id="2147483709" r:id="rId3"/>
    <p:sldMasterId id="2147483733" r:id="rId4"/>
    <p:sldMasterId id="2147483745" r:id="rId5"/>
    <p:sldMasterId id="2147483757" r:id="rId6"/>
  </p:sldMasterIdLst>
  <p:notesMasterIdLst>
    <p:notesMasterId r:id="rId57"/>
  </p:notesMasterIdLst>
  <p:handoutMasterIdLst>
    <p:handoutMasterId r:id="rId58"/>
  </p:handoutMasterIdLst>
  <p:sldIdLst>
    <p:sldId id="262" r:id="rId7"/>
    <p:sldId id="950" r:id="rId8"/>
    <p:sldId id="1593" r:id="rId9"/>
    <p:sldId id="1497" r:id="rId10"/>
    <p:sldId id="1598" r:id="rId11"/>
    <p:sldId id="1595" r:id="rId12"/>
    <p:sldId id="1597" r:id="rId13"/>
    <p:sldId id="1331" r:id="rId14"/>
    <p:sldId id="1601" r:id="rId15"/>
    <p:sldId id="1337" r:id="rId16"/>
    <p:sldId id="1338" r:id="rId17"/>
    <p:sldId id="1040" r:id="rId18"/>
    <p:sldId id="1047" r:id="rId19"/>
    <p:sldId id="1099" r:id="rId20"/>
    <p:sldId id="1589" r:id="rId21"/>
    <p:sldId id="968" r:id="rId22"/>
    <p:sldId id="1590" r:id="rId23"/>
    <p:sldId id="1591" r:id="rId24"/>
    <p:sldId id="1585" r:id="rId25"/>
    <p:sldId id="1594" r:id="rId26"/>
    <p:sldId id="1588" r:id="rId27"/>
    <p:sldId id="1524" r:id="rId28"/>
    <p:sldId id="1581" r:id="rId29"/>
    <p:sldId id="1363" r:id="rId30"/>
    <p:sldId id="1527" r:id="rId31"/>
    <p:sldId id="1555" r:id="rId32"/>
    <p:sldId id="1556" r:id="rId33"/>
    <p:sldId id="1557" r:id="rId34"/>
    <p:sldId id="1498" r:id="rId35"/>
    <p:sldId id="1094" r:id="rId36"/>
    <p:sldId id="1501" r:id="rId37"/>
    <p:sldId id="1502" r:id="rId38"/>
    <p:sldId id="1566" r:id="rId39"/>
    <p:sldId id="1504" r:id="rId40"/>
    <p:sldId id="1567" r:id="rId41"/>
    <p:sldId id="1506" r:id="rId42"/>
    <p:sldId id="1568" r:id="rId43"/>
    <p:sldId id="1569" r:id="rId44"/>
    <p:sldId id="1570" r:id="rId45"/>
    <p:sldId id="1341" r:id="rId46"/>
    <p:sldId id="1572" r:id="rId47"/>
    <p:sldId id="1574" r:id="rId48"/>
    <p:sldId id="1575" r:id="rId49"/>
    <p:sldId id="949" r:id="rId50"/>
    <p:sldId id="1592" r:id="rId51"/>
    <p:sldId id="1599" r:id="rId52"/>
    <p:sldId id="1573" r:id="rId53"/>
    <p:sldId id="767" r:id="rId54"/>
    <p:sldId id="265" r:id="rId55"/>
    <p:sldId id="1346" r:id="rId56"/>
  </p:sldIdLst>
  <p:sldSz cx="9144000" cy="6858000" type="screen4x3"/>
  <p:notesSz cx="6797675" cy="9926638"/>
  <p:defaultTextStyle>
    <a:defPPr>
      <a:defRPr lang="en-US"/>
    </a:defPPr>
    <a:lvl1pPr algn="l" rtl="0" fontAlgn="base">
      <a:spcBef>
        <a:spcPct val="0"/>
      </a:spcBef>
      <a:spcAft>
        <a:spcPct val="0"/>
      </a:spcAft>
      <a:defRPr sz="3200" kern="1200">
        <a:solidFill>
          <a:schemeClr val="tx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sz="3200" kern="1200">
        <a:solidFill>
          <a:schemeClr val="tx1"/>
        </a:solidFill>
        <a:latin typeface="Arial" pitchFamily="34" charset="0"/>
        <a:ea typeface="ＭＳ Ｐゴシック" pitchFamily="34" charset="-128"/>
        <a:cs typeface="Arial" pitchFamily="34" charset="0"/>
      </a:defRPr>
    </a:lvl2pPr>
    <a:lvl3pPr marL="914400" algn="l" rtl="0" fontAlgn="base">
      <a:spcBef>
        <a:spcPct val="0"/>
      </a:spcBef>
      <a:spcAft>
        <a:spcPct val="0"/>
      </a:spcAft>
      <a:defRPr sz="3200" kern="1200">
        <a:solidFill>
          <a:schemeClr val="tx1"/>
        </a:solidFill>
        <a:latin typeface="Arial" pitchFamily="34" charset="0"/>
        <a:ea typeface="ＭＳ Ｐゴシック" pitchFamily="34" charset="-128"/>
        <a:cs typeface="Arial" pitchFamily="34" charset="0"/>
      </a:defRPr>
    </a:lvl3pPr>
    <a:lvl4pPr marL="1371600" algn="l" rtl="0" fontAlgn="base">
      <a:spcBef>
        <a:spcPct val="0"/>
      </a:spcBef>
      <a:spcAft>
        <a:spcPct val="0"/>
      </a:spcAft>
      <a:defRPr sz="3200" kern="1200">
        <a:solidFill>
          <a:schemeClr val="tx1"/>
        </a:solidFill>
        <a:latin typeface="Arial" pitchFamily="34" charset="0"/>
        <a:ea typeface="ＭＳ Ｐゴシック" pitchFamily="34" charset="-128"/>
        <a:cs typeface="Arial" pitchFamily="34" charset="0"/>
      </a:defRPr>
    </a:lvl4pPr>
    <a:lvl5pPr marL="1828800" algn="l" rtl="0" fontAlgn="base">
      <a:spcBef>
        <a:spcPct val="0"/>
      </a:spcBef>
      <a:spcAft>
        <a:spcPct val="0"/>
      </a:spcAft>
      <a:defRPr sz="3200" kern="1200">
        <a:solidFill>
          <a:schemeClr val="tx1"/>
        </a:solidFill>
        <a:latin typeface="Arial" pitchFamily="34" charset="0"/>
        <a:ea typeface="ＭＳ Ｐゴシック" pitchFamily="34" charset="-128"/>
        <a:cs typeface="Arial" pitchFamily="34" charset="0"/>
      </a:defRPr>
    </a:lvl5pPr>
    <a:lvl6pPr marL="2286000" algn="l" defTabSz="914400" rtl="0" eaLnBrk="1" latinLnBrk="0" hangingPunct="1">
      <a:defRPr sz="3200" kern="1200">
        <a:solidFill>
          <a:schemeClr val="tx1"/>
        </a:solidFill>
        <a:latin typeface="Arial" pitchFamily="34" charset="0"/>
        <a:ea typeface="ＭＳ Ｐゴシック" pitchFamily="34" charset="-128"/>
        <a:cs typeface="Arial" pitchFamily="34" charset="0"/>
      </a:defRPr>
    </a:lvl6pPr>
    <a:lvl7pPr marL="2743200" algn="l" defTabSz="914400" rtl="0" eaLnBrk="1" latinLnBrk="0" hangingPunct="1">
      <a:defRPr sz="3200" kern="1200">
        <a:solidFill>
          <a:schemeClr val="tx1"/>
        </a:solidFill>
        <a:latin typeface="Arial" pitchFamily="34" charset="0"/>
        <a:ea typeface="ＭＳ Ｐゴシック" pitchFamily="34" charset="-128"/>
        <a:cs typeface="Arial" pitchFamily="34" charset="0"/>
      </a:defRPr>
    </a:lvl7pPr>
    <a:lvl8pPr marL="3200400" algn="l" defTabSz="914400" rtl="0" eaLnBrk="1" latinLnBrk="0" hangingPunct="1">
      <a:defRPr sz="3200" kern="1200">
        <a:solidFill>
          <a:schemeClr val="tx1"/>
        </a:solidFill>
        <a:latin typeface="Arial" pitchFamily="34" charset="0"/>
        <a:ea typeface="ＭＳ Ｐゴシック" pitchFamily="34" charset="-128"/>
        <a:cs typeface="Arial" pitchFamily="34" charset="0"/>
      </a:defRPr>
    </a:lvl8pPr>
    <a:lvl9pPr marL="3657600" algn="l" defTabSz="914400" rtl="0" eaLnBrk="1" latinLnBrk="0" hangingPunct="1">
      <a:defRPr sz="3200" kern="1200">
        <a:solidFill>
          <a:schemeClr val="tx1"/>
        </a:solidFill>
        <a:latin typeface="Arial" pitchFamily="34" charset="0"/>
        <a:ea typeface="ＭＳ Ｐゴシック" pitchFamily="34" charset="-128"/>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ja Vreča" initials="MV" lastIdx="1" clrIdx="0">
    <p:extLst>
      <p:ext uri="{19B8F6BF-5375-455C-9EA6-DF929625EA0E}">
        <p15:presenceInfo xmlns:p15="http://schemas.microsoft.com/office/powerpoint/2012/main" userId="S-1-5-21-1145966675-1245571708-167025819-12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336600"/>
    <a:srgbClr val="E28700"/>
    <a:srgbClr val="CC6600"/>
    <a:srgbClr val="996600"/>
    <a:srgbClr val="B1D591"/>
    <a:srgbClr val="BEE086"/>
    <a:srgbClr val="CCFF66"/>
    <a:srgbClr val="996633"/>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22756" autoAdjust="0"/>
    <p:restoredTop sz="79654" autoAdjust="0"/>
  </p:normalViewPr>
  <p:slideViewPr>
    <p:cSldViewPr>
      <p:cViewPr varScale="1">
        <p:scale>
          <a:sx n="50" d="100"/>
          <a:sy n="50" d="100"/>
        </p:scale>
        <p:origin x="968" y="28"/>
      </p:cViewPr>
      <p:guideLst>
        <p:guide orient="horz" pos="2160"/>
        <p:guide pos="2880"/>
      </p:guideLst>
    </p:cSldViewPr>
  </p:slideViewPr>
  <p:notesTextViewPr>
    <p:cViewPr>
      <p:scale>
        <a:sx n="115" d="100"/>
        <a:sy n="115" d="100"/>
      </p:scale>
      <p:origin x="0" y="0"/>
    </p:cViewPr>
  </p:notesTextViewPr>
  <p:sorterViewPr>
    <p:cViewPr>
      <p:scale>
        <a:sx n="70" d="100"/>
        <a:sy n="70" d="100"/>
      </p:scale>
      <p:origin x="0" y="-6704"/>
    </p:cViewPr>
  </p:sorterViewPr>
  <p:notesViewPr>
    <p:cSldViewPr>
      <p:cViewPr varScale="1">
        <p:scale>
          <a:sx n="61" d="100"/>
          <a:sy n="61" d="100"/>
        </p:scale>
        <p:origin x="3254" y="67"/>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0"/>
            <a:ext cx="2946400" cy="496809"/>
          </a:xfrm>
          <a:prstGeom prst="rect">
            <a:avLst/>
          </a:prstGeom>
          <a:noFill/>
          <a:ln w="9525">
            <a:noFill/>
            <a:miter lim="800000"/>
            <a:headEnd/>
            <a:tailEnd/>
          </a:ln>
          <a:effectLst/>
        </p:spPr>
        <p:txBody>
          <a:bodyPr vert="horz" wrap="square" lIns="91430" tIns="45714" rIns="91430" bIns="45714" numCol="1" anchor="t" anchorCtr="0" compatLnSpc="1">
            <a:prstTxWarp prst="textNoShape">
              <a:avLst/>
            </a:prstTxWarp>
          </a:bodyPr>
          <a:lstStyle>
            <a:lvl1pPr eaLnBrk="0" hangingPunct="0">
              <a:spcBef>
                <a:spcPct val="0"/>
              </a:spcBef>
              <a:buClrTx/>
              <a:buSzTx/>
              <a:buFontTx/>
              <a:buNone/>
              <a:defRPr sz="1200">
                <a:latin typeface="Arial" charset="0"/>
                <a:ea typeface="ＭＳ Ｐゴシック" pitchFamily="1" charset="-128"/>
                <a:cs typeface="+mn-cs"/>
              </a:defRPr>
            </a:lvl1pPr>
          </a:lstStyle>
          <a:p>
            <a:pPr>
              <a:defRPr/>
            </a:pPr>
            <a:endParaRPr lang="sl-SI"/>
          </a:p>
        </p:txBody>
      </p:sp>
      <p:sp>
        <p:nvSpPr>
          <p:cNvPr id="120835" name="Rectangle 3"/>
          <p:cNvSpPr>
            <a:spLocks noGrp="1" noChangeArrowheads="1"/>
          </p:cNvSpPr>
          <p:nvPr>
            <p:ph type="dt" sz="quarter" idx="1"/>
          </p:nvPr>
        </p:nvSpPr>
        <p:spPr bwMode="auto">
          <a:xfrm>
            <a:off x="3849688" y="0"/>
            <a:ext cx="2946400" cy="496809"/>
          </a:xfrm>
          <a:prstGeom prst="rect">
            <a:avLst/>
          </a:prstGeom>
          <a:noFill/>
          <a:ln w="9525">
            <a:noFill/>
            <a:miter lim="800000"/>
            <a:headEnd/>
            <a:tailEnd/>
          </a:ln>
          <a:effectLst/>
        </p:spPr>
        <p:txBody>
          <a:bodyPr vert="horz" wrap="square" lIns="91430" tIns="45714" rIns="91430" bIns="45714" numCol="1" anchor="t" anchorCtr="0" compatLnSpc="1">
            <a:prstTxWarp prst="textNoShape">
              <a:avLst/>
            </a:prstTxWarp>
          </a:bodyPr>
          <a:lstStyle>
            <a:lvl1pPr algn="r" eaLnBrk="0" hangingPunct="0">
              <a:spcBef>
                <a:spcPct val="0"/>
              </a:spcBef>
              <a:buClrTx/>
              <a:buSzTx/>
              <a:buFontTx/>
              <a:buNone/>
              <a:defRPr sz="1200">
                <a:latin typeface="Arial" charset="0"/>
                <a:ea typeface="ＭＳ Ｐゴシック" pitchFamily="1" charset="-128"/>
                <a:cs typeface="+mn-cs"/>
              </a:defRPr>
            </a:lvl1pPr>
          </a:lstStyle>
          <a:p>
            <a:pPr>
              <a:defRPr/>
            </a:pPr>
            <a:endParaRPr lang="sl-SI"/>
          </a:p>
        </p:txBody>
      </p:sp>
      <p:sp>
        <p:nvSpPr>
          <p:cNvPr id="120836" name="Rectangle 4"/>
          <p:cNvSpPr>
            <a:spLocks noGrp="1" noChangeArrowheads="1"/>
          </p:cNvSpPr>
          <p:nvPr>
            <p:ph type="ftr" sz="quarter" idx="2"/>
          </p:nvPr>
        </p:nvSpPr>
        <p:spPr bwMode="auto">
          <a:xfrm>
            <a:off x="0" y="9428242"/>
            <a:ext cx="2946400" cy="496809"/>
          </a:xfrm>
          <a:prstGeom prst="rect">
            <a:avLst/>
          </a:prstGeom>
          <a:noFill/>
          <a:ln w="9525">
            <a:noFill/>
            <a:miter lim="800000"/>
            <a:headEnd/>
            <a:tailEnd/>
          </a:ln>
          <a:effectLst/>
        </p:spPr>
        <p:txBody>
          <a:bodyPr vert="horz" wrap="square" lIns="91430" tIns="45714" rIns="91430" bIns="45714" numCol="1" anchor="b" anchorCtr="0" compatLnSpc="1">
            <a:prstTxWarp prst="textNoShape">
              <a:avLst/>
            </a:prstTxWarp>
          </a:bodyPr>
          <a:lstStyle>
            <a:lvl1pPr eaLnBrk="0" hangingPunct="0">
              <a:spcBef>
                <a:spcPct val="0"/>
              </a:spcBef>
              <a:buClrTx/>
              <a:buSzTx/>
              <a:buFontTx/>
              <a:buNone/>
              <a:defRPr sz="1200">
                <a:latin typeface="Arial" charset="0"/>
                <a:ea typeface="ＭＳ Ｐゴシック" pitchFamily="1" charset="-128"/>
                <a:cs typeface="+mn-cs"/>
              </a:defRPr>
            </a:lvl1pPr>
          </a:lstStyle>
          <a:p>
            <a:pPr>
              <a:defRPr/>
            </a:pPr>
            <a:endParaRPr lang="sl-SI"/>
          </a:p>
        </p:txBody>
      </p:sp>
      <p:sp>
        <p:nvSpPr>
          <p:cNvPr id="120837" name="Rectangle 5"/>
          <p:cNvSpPr>
            <a:spLocks noGrp="1" noChangeArrowheads="1"/>
          </p:cNvSpPr>
          <p:nvPr>
            <p:ph type="sldNum" sz="quarter" idx="3"/>
          </p:nvPr>
        </p:nvSpPr>
        <p:spPr bwMode="auto">
          <a:xfrm>
            <a:off x="3849688" y="9428242"/>
            <a:ext cx="2946400" cy="496809"/>
          </a:xfrm>
          <a:prstGeom prst="rect">
            <a:avLst/>
          </a:prstGeom>
          <a:noFill/>
          <a:ln w="9525">
            <a:noFill/>
            <a:miter lim="800000"/>
            <a:headEnd/>
            <a:tailEnd/>
          </a:ln>
          <a:effectLst/>
        </p:spPr>
        <p:txBody>
          <a:bodyPr vert="horz" wrap="square" lIns="91430" tIns="45714" rIns="91430" bIns="45714" numCol="1" anchor="b" anchorCtr="0" compatLnSpc="1">
            <a:prstTxWarp prst="textNoShape">
              <a:avLst/>
            </a:prstTxWarp>
          </a:bodyPr>
          <a:lstStyle>
            <a:lvl1pPr algn="r" eaLnBrk="0" hangingPunct="0">
              <a:spcBef>
                <a:spcPct val="0"/>
              </a:spcBef>
              <a:buClrTx/>
              <a:buSzTx/>
              <a:buFontTx/>
              <a:buNone/>
              <a:defRPr sz="1200">
                <a:latin typeface="Arial" charset="0"/>
                <a:ea typeface="ＭＳ Ｐゴシック" pitchFamily="1" charset="-128"/>
                <a:cs typeface="+mn-cs"/>
              </a:defRPr>
            </a:lvl1pPr>
          </a:lstStyle>
          <a:p>
            <a:pPr>
              <a:defRPr/>
            </a:pPr>
            <a:fld id="{08F0DEC8-273C-4734-B784-4EBAECE34E4D}" type="slidenum">
              <a:rPr lang="sl-SI"/>
              <a:pPr>
                <a:defRPr/>
              </a:pPr>
              <a:t>‹#›</a:t>
            </a:fld>
            <a:endParaRPr lang="sl-SI"/>
          </a:p>
        </p:txBody>
      </p:sp>
    </p:spTree>
    <p:extLst>
      <p:ext uri="{BB962C8B-B14F-4D97-AF65-F5344CB8AC3E}">
        <p14:creationId xmlns:p14="http://schemas.microsoft.com/office/powerpoint/2010/main" val="1330771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6400" cy="496809"/>
          </a:xfrm>
          <a:prstGeom prst="rect">
            <a:avLst/>
          </a:prstGeom>
          <a:noFill/>
          <a:ln w="9525">
            <a:noFill/>
            <a:miter lim="800000"/>
            <a:headEnd/>
            <a:tailEnd/>
          </a:ln>
        </p:spPr>
        <p:txBody>
          <a:bodyPr vert="horz" wrap="square" lIns="91430" tIns="45714" rIns="91430" bIns="45714" numCol="1" anchor="t" anchorCtr="0" compatLnSpc="1">
            <a:prstTxWarp prst="textNoShape">
              <a:avLst/>
            </a:prstTxWarp>
          </a:bodyPr>
          <a:lstStyle>
            <a:lvl1pPr eaLnBrk="0" hangingPunct="0">
              <a:spcBef>
                <a:spcPct val="0"/>
              </a:spcBef>
              <a:buClrTx/>
              <a:buSzTx/>
              <a:buFontTx/>
              <a:buNone/>
              <a:defRPr sz="1200">
                <a:latin typeface="Arial" charset="0"/>
                <a:ea typeface="ＭＳ Ｐゴシック" pitchFamily="1" charset="-128"/>
                <a:cs typeface="+mn-cs"/>
              </a:defRPr>
            </a:lvl1pPr>
          </a:lstStyle>
          <a:p>
            <a:pPr>
              <a:defRPr/>
            </a:pPr>
            <a:endParaRPr lang="en-US"/>
          </a:p>
        </p:txBody>
      </p:sp>
      <p:sp>
        <p:nvSpPr>
          <p:cNvPr id="5123" name="Rectangle 3"/>
          <p:cNvSpPr>
            <a:spLocks noGrp="1" noChangeArrowheads="1"/>
          </p:cNvSpPr>
          <p:nvPr>
            <p:ph type="dt" idx="1"/>
          </p:nvPr>
        </p:nvSpPr>
        <p:spPr bwMode="auto">
          <a:xfrm>
            <a:off x="3851275" y="0"/>
            <a:ext cx="2946400" cy="496809"/>
          </a:xfrm>
          <a:prstGeom prst="rect">
            <a:avLst/>
          </a:prstGeom>
          <a:noFill/>
          <a:ln w="9525">
            <a:noFill/>
            <a:miter lim="800000"/>
            <a:headEnd/>
            <a:tailEnd/>
          </a:ln>
        </p:spPr>
        <p:txBody>
          <a:bodyPr vert="horz" wrap="square" lIns="91430" tIns="45714" rIns="91430" bIns="45714" numCol="1" anchor="t" anchorCtr="0" compatLnSpc="1">
            <a:prstTxWarp prst="textNoShape">
              <a:avLst/>
            </a:prstTxWarp>
          </a:bodyPr>
          <a:lstStyle>
            <a:lvl1pPr algn="r" eaLnBrk="0" hangingPunct="0">
              <a:spcBef>
                <a:spcPct val="0"/>
              </a:spcBef>
              <a:buClrTx/>
              <a:buSzTx/>
              <a:buFontTx/>
              <a:buNone/>
              <a:defRPr sz="1200">
                <a:latin typeface="Arial" charset="0"/>
                <a:ea typeface="ＭＳ Ｐゴシック" pitchFamily="1" charset="-128"/>
                <a:cs typeface="+mn-cs"/>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06463" y="4715710"/>
            <a:ext cx="4984750" cy="4466511"/>
          </a:xfrm>
          <a:prstGeom prst="rect">
            <a:avLst/>
          </a:prstGeom>
          <a:noFill/>
          <a:ln w="9525">
            <a:noFill/>
            <a:miter lim="800000"/>
            <a:headEnd/>
            <a:tailEnd/>
          </a:ln>
        </p:spPr>
        <p:txBody>
          <a:bodyPr vert="horz" wrap="square" lIns="91430" tIns="45714" rIns="91430" bIns="4571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9429831"/>
            <a:ext cx="2946400" cy="496808"/>
          </a:xfrm>
          <a:prstGeom prst="rect">
            <a:avLst/>
          </a:prstGeom>
          <a:noFill/>
          <a:ln w="9525">
            <a:noFill/>
            <a:miter lim="800000"/>
            <a:headEnd/>
            <a:tailEnd/>
          </a:ln>
        </p:spPr>
        <p:txBody>
          <a:bodyPr vert="horz" wrap="square" lIns="91430" tIns="45714" rIns="91430" bIns="45714" numCol="1" anchor="b" anchorCtr="0" compatLnSpc="1">
            <a:prstTxWarp prst="textNoShape">
              <a:avLst/>
            </a:prstTxWarp>
          </a:bodyPr>
          <a:lstStyle>
            <a:lvl1pPr eaLnBrk="0" hangingPunct="0">
              <a:spcBef>
                <a:spcPct val="0"/>
              </a:spcBef>
              <a:buClrTx/>
              <a:buSzTx/>
              <a:buFontTx/>
              <a:buNone/>
              <a:defRPr sz="1200">
                <a:latin typeface="Arial" charset="0"/>
                <a:ea typeface="ＭＳ Ｐゴシック" pitchFamily="1" charset="-128"/>
                <a:cs typeface="+mn-cs"/>
              </a:defRPr>
            </a:lvl1pPr>
          </a:lstStyle>
          <a:p>
            <a:pPr>
              <a:defRPr/>
            </a:pPr>
            <a:endParaRPr lang="en-US"/>
          </a:p>
        </p:txBody>
      </p:sp>
      <p:sp>
        <p:nvSpPr>
          <p:cNvPr id="5127" name="Rectangle 7"/>
          <p:cNvSpPr>
            <a:spLocks noGrp="1" noChangeArrowheads="1"/>
          </p:cNvSpPr>
          <p:nvPr>
            <p:ph type="sldNum" sz="quarter" idx="5"/>
          </p:nvPr>
        </p:nvSpPr>
        <p:spPr bwMode="auto">
          <a:xfrm>
            <a:off x="3851275" y="9429831"/>
            <a:ext cx="2946400" cy="496808"/>
          </a:xfrm>
          <a:prstGeom prst="rect">
            <a:avLst/>
          </a:prstGeom>
          <a:noFill/>
          <a:ln w="9525">
            <a:noFill/>
            <a:miter lim="800000"/>
            <a:headEnd/>
            <a:tailEnd/>
          </a:ln>
        </p:spPr>
        <p:txBody>
          <a:bodyPr vert="horz" wrap="square" lIns="91430" tIns="45714" rIns="91430" bIns="45714" numCol="1" anchor="b" anchorCtr="0" compatLnSpc="1">
            <a:prstTxWarp prst="textNoShape">
              <a:avLst/>
            </a:prstTxWarp>
          </a:bodyPr>
          <a:lstStyle>
            <a:lvl1pPr algn="r" eaLnBrk="0" hangingPunct="0">
              <a:spcBef>
                <a:spcPct val="0"/>
              </a:spcBef>
              <a:buClrTx/>
              <a:buSzTx/>
              <a:buFontTx/>
              <a:buNone/>
              <a:defRPr sz="1200">
                <a:latin typeface="Arial" charset="0"/>
                <a:ea typeface="ＭＳ Ｐゴシック" pitchFamily="1" charset="-128"/>
                <a:cs typeface="+mn-cs"/>
              </a:defRPr>
            </a:lvl1pPr>
          </a:lstStyle>
          <a:p>
            <a:pPr>
              <a:defRPr/>
            </a:pPr>
            <a:fld id="{14E1C707-E0E0-48B3-836F-3BA7243B87BD}" type="slidenum">
              <a:rPr lang="en-US"/>
              <a:pPr>
                <a:defRPr/>
              </a:pPr>
              <a:t>‹#›</a:t>
            </a:fld>
            <a:endParaRPr lang="en-US"/>
          </a:p>
        </p:txBody>
      </p:sp>
    </p:spTree>
    <p:extLst>
      <p:ext uri="{BB962C8B-B14F-4D97-AF65-F5344CB8AC3E}">
        <p14:creationId xmlns:p14="http://schemas.microsoft.com/office/powerpoint/2010/main" val="29791725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50000"/>
              </a:spcBef>
              <a:buClr>
                <a:srgbClr val="DD8729"/>
              </a:buClr>
              <a:buSzPct val="70000"/>
              <a:buChar char="•"/>
              <a:defRPr sz="3200">
                <a:solidFill>
                  <a:schemeClr val="tx1"/>
                </a:solidFill>
                <a:latin typeface="Arial" pitchFamily="34" charset="0"/>
                <a:ea typeface="ＭＳ Ｐゴシック" pitchFamily="34" charset="-128"/>
              </a:defRPr>
            </a:lvl1pPr>
            <a:lvl2pPr marL="742950" indent="-285750" eaLnBrk="0" hangingPunct="0">
              <a:spcBef>
                <a:spcPct val="50000"/>
              </a:spcBef>
              <a:buClr>
                <a:srgbClr val="DD8729"/>
              </a:buClr>
              <a:buSzPct val="70000"/>
              <a:buChar char="•"/>
              <a:defRPr sz="3200">
                <a:solidFill>
                  <a:schemeClr val="tx1"/>
                </a:solidFill>
                <a:latin typeface="Arial" pitchFamily="34" charset="0"/>
                <a:ea typeface="ＭＳ Ｐゴシック" pitchFamily="34" charset="-128"/>
              </a:defRPr>
            </a:lvl2pPr>
            <a:lvl3pPr marL="1143000" indent="-228600" eaLnBrk="0" hangingPunct="0">
              <a:spcBef>
                <a:spcPct val="50000"/>
              </a:spcBef>
              <a:buClr>
                <a:srgbClr val="DD8729"/>
              </a:buClr>
              <a:buSzPct val="70000"/>
              <a:buChar char="•"/>
              <a:defRPr sz="3200">
                <a:solidFill>
                  <a:schemeClr val="tx1"/>
                </a:solidFill>
                <a:latin typeface="Arial" pitchFamily="34" charset="0"/>
                <a:ea typeface="ＭＳ Ｐゴシック" pitchFamily="34" charset="-128"/>
              </a:defRPr>
            </a:lvl3pPr>
            <a:lvl4pPr marL="1600200" indent="-228600" eaLnBrk="0" hangingPunct="0">
              <a:spcBef>
                <a:spcPct val="50000"/>
              </a:spcBef>
              <a:buClr>
                <a:srgbClr val="DD8729"/>
              </a:buClr>
              <a:buSzPct val="70000"/>
              <a:buChar char="•"/>
              <a:defRPr sz="3200">
                <a:solidFill>
                  <a:schemeClr val="tx1"/>
                </a:solidFill>
                <a:latin typeface="Arial" pitchFamily="34" charset="0"/>
                <a:ea typeface="ＭＳ Ｐゴシック" pitchFamily="34" charset="-128"/>
              </a:defRPr>
            </a:lvl4pPr>
            <a:lvl5pPr marL="2057400" indent="-228600" eaLnBrk="0" hangingPunct="0">
              <a:spcBef>
                <a:spcPct val="50000"/>
              </a:spcBef>
              <a:buClr>
                <a:srgbClr val="DD8729"/>
              </a:buClr>
              <a:buSzPct val="70000"/>
              <a:buChar char="•"/>
              <a:defRPr sz="3200">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buClr>
                <a:srgbClr val="DD8729"/>
              </a:buClr>
              <a:buSzPct val="70000"/>
              <a:buChar char="•"/>
              <a:defRPr sz="3200">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buClr>
                <a:srgbClr val="DD8729"/>
              </a:buClr>
              <a:buSzPct val="70000"/>
              <a:buChar char="•"/>
              <a:defRPr sz="3200">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buClr>
                <a:srgbClr val="DD8729"/>
              </a:buClr>
              <a:buSzPct val="70000"/>
              <a:buChar char="•"/>
              <a:defRPr sz="3200">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buClr>
                <a:srgbClr val="DD8729"/>
              </a:buClr>
              <a:buSzPct val="70000"/>
              <a:buChar char="•"/>
              <a:defRPr sz="32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81F1B4-2C10-45B4-89E4-BCAFA3836C61}"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sl-SI" sz="1600" b="0" i="0" baseline="0" dirty="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Algoritmi družbenih omrežij tudi namenoma, korak za korakom stopnjujejo ekstremnost objav, ki nam jih kažejo in s tem direktno vplivajo na naše razpoloženje in na naše objave, ki tudi postajajo z vsakim korakom bolj ekstremne.  To so dokazale raziskave, ki so analizirale delovanje algoritmov in njihov vpliv na uporabnike.</a:t>
            </a:r>
          </a:p>
        </p:txBody>
      </p:sp>
      <p:sp>
        <p:nvSpPr>
          <p:cNvPr id="4" name="Označba mesta številke diapozitiva 3"/>
          <p:cNvSpPr>
            <a:spLocks noGrp="1"/>
          </p:cNvSpPr>
          <p:nvPr>
            <p:ph type="sldNum" sz="quarter" idx="5"/>
          </p:nvPr>
        </p:nvSpPr>
        <p:spPr/>
        <p:txBody>
          <a:bodyPr/>
          <a:lstStyle/>
          <a:p>
            <a:pPr>
              <a:defRPr/>
            </a:pPr>
            <a:fld id="{14E1C707-E0E0-48B3-836F-3BA7243B87BD}" type="slidenum">
              <a:rPr lang="en-US" smtClean="0"/>
              <a:pPr>
                <a:defRPr/>
              </a:pPr>
              <a:t>10</a:t>
            </a:fld>
            <a:endParaRPr lang="en-US"/>
          </a:p>
        </p:txBody>
      </p:sp>
    </p:spTree>
    <p:extLst>
      <p:ext uri="{BB962C8B-B14F-4D97-AF65-F5344CB8AC3E}">
        <p14:creationId xmlns:p14="http://schemas.microsoft.com/office/powerpoint/2010/main" val="792253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l-SI" dirty="0"/>
              <a:t>Zakaj algoritmi to počnejo?</a:t>
            </a:r>
          </a:p>
          <a:p>
            <a:pPr marL="0" marR="0" lvl="0" indent="0" algn="l" defTabSz="914400" rtl="0" eaLnBrk="0" fontAlgn="base" latinLnBrk="0" hangingPunct="0">
              <a:lnSpc>
                <a:spcPct val="100000"/>
              </a:lnSpc>
              <a:spcBef>
                <a:spcPct val="30000"/>
              </a:spcBef>
              <a:spcAft>
                <a:spcPct val="0"/>
              </a:spcAft>
              <a:buClrTx/>
              <a:buSzTx/>
              <a:buFontTx/>
              <a:buNone/>
              <a:tabLst/>
              <a:defRPr/>
            </a:pPr>
            <a:r>
              <a:rPr lang="sl-SI" dirty="0"/>
              <a:t>Zato, ker je znanstveno dokazano, da se veliko težje odtrgamo z omrežja, če nas nekaj razburi. Bolj ko so pri tem uspešni, več zaslužijo s tem, da nas spravljajo iz tira.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l-SI"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sl-SI" dirty="0"/>
              <a:t>Kako vedo, kaj nas bo vznemirilo? Tako, da nas zelo, zelo. zelo dobro poznajo.</a:t>
            </a:r>
          </a:p>
          <a:p>
            <a:endParaRPr lang="sl-SI" dirty="0"/>
          </a:p>
        </p:txBody>
      </p:sp>
      <p:sp>
        <p:nvSpPr>
          <p:cNvPr id="4" name="Označba mesta številke diapozitiva 3"/>
          <p:cNvSpPr>
            <a:spLocks noGrp="1"/>
          </p:cNvSpPr>
          <p:nvPr>
            <p:ph type="sldNum" sz="quarter" idx="5"/>
          </p:nvPr>
        </p:nvSpPr>
        <p:spPr/>
        <p:txBody>
          <a:bodyPr/>
          <a:lstStyle/>
          <a:p>
            <a:pPr>
              <a:defRPr/>
            </a:pPr>
            <a:fld id="{14E1C707-E0E0-48B3-836F-3BA7243B87BD}" type="slidenum">
              <a:rPr lang="en-US" smtClean="0"/>
              <a:pPr>
                <a:defRPr/>
              </a:pPr>
              <a:t>11</a:t>
            </a:fld>
            <a:endParaRPr lang="en-US"/>
          </a:p>
        </p:txBody>
      </p:sp>
    </p:spTree>
    <p:extLst>
      <p:ext uri="{BB962C8B-B14F-4D97-AF65-F5344CB8AC3E}">
        <p14:creationId xmlns:p14="http://schemas.microsoft.com/office/powerpoint/2010/main" val="3784822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44538"/>
            <a:ext cx="4968875" cy="3727450"/>
          </a:xfrm>
        </p:spPr>
      </p:sp>
      <p:sp>
        <p:nvSpPr>
          <p:cNvPr id="3" name="Notes Placeholder 2"/>
          <p:cNvSpPr>
            <a:spLocks noGrp="1"/>
          </p:cNvSpPr>
          <p:nvPr>
            <p:ph type="body" idx="1"/>
          </p:nvPr>
        </p:nvSpPr>
        <p:spPr/>
        <p:txBody>
          <a:bodyPr/>
          <a:lstStyle/>
          <a:p>
            <a:r>
              <a:rPr lang="sl-SI" dirty="0"/>
              <a:t>Kako pa lahko zvedo kaj je tisto, kar nas bo pognalo na obrate?</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4E1C707-E0E0-48B3-836F-3BA7243B87B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911972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744538"/>
            <a:ext cx="4965700" cy="3724275"/>
          </a:xfrm>
        </p:spPr>
      </p:sp>
      <p:sp>
        <p:nvSpPr>
          <p:cNvPr id="3" name="Notes Placeholder 2"/>
          <p:cNvSpPr>
            <a:spLocks noGrp="1"/>
          </p:cNvSpPr>
          <p:nvPr>
            <p:ph type="body" idx="1"/>
          </p:nvPr>
        </p:nvSpPr>
        <p:spPr/>
        <p:txBody>
          <a:bodyPr/>
          <a:lstStyle/>
          <a:p>
            <a:r>
              <a:rPr lang="sl-SI" dirty="0"/>
              <a:t>big data  - nova nafta </a:t>
            </a:r>
          </a:p>
          <a:p>
            <a:r>
              <a:rPr lang="sl-SI" dirty="0"/>
              <a:t>Spletni velikani so med najbogatejšimi podjetji na svetu. Ali ste se kdaj vprašali od kod jim bogastvo, če pa vse dajejo nam „zastonj“?</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9C29AC8-C407-4216-ADC5-2D8C04E564A9}"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2488036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To ni zastonj, mi delamo za njih.</a:t>
            </a:r>
          </a:p>
          <a:p>
            <a:r>
              <a:rPr lang="sl-SI" dirty="0"/>
              <a:t>Tega pa večina ne opazi, ker nam nič ne plačajo. Za njih delamo brezplačno, korporacije pa s prodajo našega časa na omrežjih in informacij o nas zares dobro služijo.</a:t>
            </a:r>
          </a:p>
        </p:txBody>
      </p:sp>
      <p:sp>
        <p:nvSpPr>
          <p:cNvPr id="4" name="Označba mesta številke diapozitiva 3"/>
          <p:cNvSpPr>
            <a:spLocks noGrp="1"/>
          </p:cNvSpPr>
          <p:nvPr>
            <p:ph type="sldNum" sz="quarter" idx="5"/>
          </p:nvPr>
        </p:nvSpPr>
        <p:spPr/>
        <p:txBody>
          <a:bodyPr/>
          <a:lstStyle/>
          <a:p>
            <a:pPr>
              <a:defRPr/>
            </a:pPr>
            <a:fld id="{14E1C707-E0E0-48B3-836F-3BA7243B87BD}" type="slidenum">
              <a:rPr lang="en-US" smtClean="0"/>
              <a:pPr>
                <a:defRPr/>
              </a:pPr>
              <a:t>14</a:t>
            </a:fld>
            <a:endParaRPr lang="en-US"/>
          </a:p>
        </p:txBody>
      </p:sp>
    </p:spTree>
    <p:extLst>
      <p:ext uri="{BB962C8B-B14F-4D97-AF65-F5344CB8AC3E}">
        <p14:creationId xmlns:p14="http://schemas.microsoft.com/office/powerpoint/2010/main" val="149872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Tole</a:t>
            </a:r>
            <a:r>
              <a:rPr lang="sl-SI" baseline="0" dirty="0"/>
              <a:t> je c</a:t>
            </a:r>
            <a:r>
              <a:rPr lang="sl-SI" dirty="0"/>
              <a:t>itat</a:t>
            </a:r>
            <a:r>
              <a:rPr lang="sl-SI" baseline="0" dirty="0"/>
              <a:t> iz intervjuja v sobotni prilogi Dela julija 2017. Ideja ciljnega ponujanja vsebin in dobrega oglaševanja je v tem, da imate občutek, da ste si nečesa sami zaželeli.</a:t>
            </a:r>
            <a:endParaRPr lang="sl-SI" dirty="0"/>
          </a:p>
        </p:txBody>
      </p:sp>
      <p:sp>
        <p:nvSpPr>
          <p:cNvPr id="4" name="Označba mesta številke diapozitiva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4E1C707-E0E0-48B3-836F-3BA7243B87B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1290696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a:defRPr/>
            </a:pPr>
            <a:fld id="{14E1C707-E0E0-48B3-836F-3BA7243B87BD}" type="slidenum">
              <a:rPr lang="en-US" smtClean="0"/>
              <a:pPr>
                <a:defRPr/>
              </a:pPr>
              <a:t>16</a:t>
            </a:fld>
            <a:endParaRPr lang="en-US"/>
          </a:p>
        </p:txBody>
      </p:sp>
    </p:spTree>
    <p:extLst>
      <p:ext uri="{BB962C8B-B14F-4D97-AF65-F5344CB8AC3E}">
        <p14:creationId xmlns:p14="http://schemas.microsoft.com/office/powerpoint/2010/main" val="1392163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 in kdor vse ve o nas in nam „bere misli“, lahko tudi zlahka manipulira z nami.</a:t>
            </a:r>
          </a:p>
        </p:txBody>
      </p:sp>
      <p:sp>
        <p:nvSpPr>
          <p:cNvPr id="4" name="Označba mesta številke diapozitiva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4E1C707-E0E0-48B3-836F-3BA7243B87B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957213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kern="1200" dirty="0">
                <a:solidFill>
                  <a:schemeClr val="tx1"/>
                </a:solidFill>
                <a:effectLst/>
                <a:latin typeface="Arial" charset="0"/>
                <a:ea typeface="ＭＳ Ｐゴシック" pitchFamily="1" charset="-128"/>
                <a:cs typeface="+mn-cs"/>
              </a:rPr>
              <a:t>Plašnice, ki nam ožijo obzorje </a:t>
            </a:r>
            <a:endParaRPr lang="sl-SI" dirty="0"/>
          </a:p>
        </p:txBody>
      </p:sp>
      <p:sp>
        <p:nvSpPr>
          <p:cNvPr id="4" name="Označba mesta številke diapozitiva 3"/>
          <p:cNvSpPr>
            <a:spLocks noGrp="1"/>
          </p:cNvSpPr>
          <p:nvPr>
            <p:ph type="sldNum" sz="quarter" idx="5"/>
          </p:nvPr>
        </p:nvSpPr>
        <p:spPr/>
        <p:txBody>
          <a:bodyPr/>
          <a:lstStyle/>
          <a:p>
            <a:pPr>
              <a:defRPr/>
            </a:pPr>
            <a:fld id="{14E1C707-E0E0-48B3-836F-3BA7243B87BD}" type="slidenum">
              <a:rPr lang="en-US" smtClean="0"/>
              <a:pPr>
                <a:defRPr/>
              </a:pPr>
              <a:t>18</a:t>
            </a:fld>
            <a:endParaRPr lang="en-US"/>
          </a:p>
        </p:txBody>
      </p:sp>
    </p:spTree>
    <p:extLst>
      <p:ext uri="{BB962C8B-B14F-4D97-AF65-F5344CB8AC3E}">
        <p14:creationId xmlns:p14="http://schemas.microsoft.com/office/powerpoint/2010/main" val="4245406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l-SI" noProof="0" dirty="0"/>
              <a:t>Oglejte si ta video.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l-SI" noProof="0" dirty="0"/>
              <a:t>Z čedalje bolj razširjeno uporabo umetne inteligence je postalo tudi ustvarjanje zelo prepričljivih lažnih vidov zelo enostavno. </a:t>
            </a:r>
          </a:p>
          <a:p>
            <a:r>
              <a:rPr lang="sl-SI" noProof="0" dirty="0"/>
              <a:t>Na internetu se moramo ves čas zavedati, da tu ne pač moremo vedno verjeti svojim očem.</a:t>
            </a:r>
            <a:endParaRPr lang="en-US" noProof="0" dirty="0"/>
          </a:p>
          <a:p>
            <a:endParaRPr lang="sl-SI" dirty="0"/>
          </a:p>
        </p:txBody>
      </p:sp>
      <p:sp>
        <p:nvSpPr>
          <p:cNvPr id="4" name="Označba mesta številke diapozitiva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4E1C707-E0E0-48B3-836F-3BA7243B87B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1956210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Kdaj ste zadnjič od blizu videli budilko ali se je celo dotaknili?</a:t>
            </a:r>
          </a:p>
        </p:txBody>
      </p:sp>
      <p:sp>
        <p:nvSpPr>
          <p:cNvPr id="4" name="Označba mesta številke diapozitiva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4E1C707-E0E0-48B3-836F-3BA7243B87B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2709790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pPr>
              <a:defRPr/>
            </a:pPr>
            <a:fld id="{14E1C707-E0E0-48B3-836F-3BA7243B87BD}" type="slidenum">
              <a:rPr lang="en-US" smtClean="0"/>
              <a:pPr>
                <a:defRPr/>
              </a:pPr>
              <a:t>22</a:t>
            </a:fld>
            <a:endParaRPr lang="en-US"/>
          </a:p>
        </p:txBody>
      </p:sp>
    </p:spTree>
    <p:extLst>
      <p:ext uri="{BB962C8B-B14F-4D97-AF65-F5344CB8AC3E}">
        <p14:creationId xmlns:p14="http://schemas.microsoft.com/office/powerpoint/2010/main" val="2196901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l-SI" sz="1200" kern="1200" dirty="0">
                <a:solidFill>
                  <a:schemeClr val="tx1"/>
                </a:solidFill>
                <a:effectLst/>
                <a:latin typeface="Arial" charset="0"/>
                <a:ea typeface="ＭＳ Ｐゴシック" pitchFamily="1" charset="-128"/>
                <a:cs typeface="+mn-cs"/>
              </a:rPr>
              <a:t>Poleg algoritmov, pa so lahko vir širjenja dezinformacij tudi naši prijatelji in znanci.</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l-SI" sz="1200" kern="1200" dirty="0">
              <a:solidFill>
                <a:schemeClr val="tx1"/>
              </a:solidFill>
              <a:effectLst/>
              <a:latin typeface="Arial" charset="0"/>
              <a:ea typeface="ＭＳ Ｐゴシック" pitchFamily="1" charset="-128"/>
              <a:cs typeface="+mn-cs"/>
            </a:endParaRPr>
          </a:p>
          <a:p>
            <a:r>
              <a:rPr lang="sl-SI" sz="1200" dirty="0">
                <a:solidFill>
                  <a:schemeClr val="bg1"/>
                </a:solidFill>
              </a:rPr>
              <a:t>Naši prijatelji so gotovo krasni ljudje, a to še ne pomeni, da so tudi dobri novinarji.</a:t>
            </a:r>
            <a:endParaRPr lang="sl-SI" dirty="0"/>
          </a:p>
        </p:txBody>
      </p:sp>
      <p:sp>
        <p:nvSpPr>
          <p:cNvPr id="4" name="Označba mesta številke diapozitiva 3"/>
          <p:cNvSpPr>
            <a:spLocks noGrp="1"/>
          </p:cNvSpPr>
          <p:nvPr>
            <p:ph type="sldNum" sz="quarter" idx="5"/>
          </p:nvPr>
        </p:nvSpPr>
        <p:spPr/>
        <p:txBody>
          <a:bodyPr/>
          <a:lstStyle/>
          <a:p>
            <a:pPr>
              <a:defRPr/>
            </a:pPr>
            <a:fld id="{14E1C707-E0E0-48B3-836F-3BA7243B87BD}" type="slidenum">
              <a:rPr lang="en-US" smtClean="0"/>
              <a:pPr>
                <a:defRPr/>
              </a:pPr>
              <a:t>23</a:t>
            </a:fld>
            <a:endParaRPr lang="en-US"/>
          </a:p>
        </p:txBody>
      </p:sp>
    </p:spTree>
    <p:extLst>
      <p:ext uri="{BB962C8B-B14F-4D97-AF65-F5344CB8AC3E}">
        <p14:creationId xmlns:p14="http://schemas.microsoft.com/office/powerpoint/2010/main" val="3354320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noProof="0" dirty="0"/>
              <a:t>V splošnem jim sploh ni treba, saj vedo vse o nas že brez tega. </a:t>
            </a:r>
          </a:p>
          <a:p>
            <a:r>
              <a:rPr lang="sl-SI" noProof="0" dirty="0"/>
              <a:t>Lokacijski podatki, zaznavanje drugih telefonov v bližini, dnevne navade, elektronska pošta, poizvedbe ...</a:t>
            </a:r>
          </a:p>
          <a:p>
            <a:r>
              <a:rPr lang="sl-SI" noProof="0" dirty="0"/>
              <a:t>Naši telefoni so polni „brezplačnih“ vohunskih aplikacij.</a:t>
            </a:r>
            <a:endParaRPr lang="en-US" noProof="0" dirty="0"/>
          </a:p>
        </p:txBody>
      </p:sp>
      <p:sp>
        <p:nvSpPr>
          <p:cNvPr id="4" name="Označba mesta številke diapozitiva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4E1C707-E0E0-48B3-836F-3BA7243B87B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1140328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pPr>
              <a:defRPr/>
            </a:pPr>
            <a:fld id="{14E1C707-E0E0-48B3-836F-3BA7243B87BD}" type="slidenum">
              <a:rPr lang="en-US" smtClean="0"/>
              <a:pPr>
                <a:defRPr/>
              </a:pPr>
              <a:t>25</a:t>
            </a:fld>
            <a:endParaRPr lang="en-US"/>
          </a:p>
        </p:txBody>
      </p:sp>
    </p:spTree>
    <p:extLst>
      <p:ext uri="{BB962C8B-B14F-4D97-AF65-F5344CB8AC3E}">
        <p14:creationId xmlns:p14="http://schemas.microsoft.com/office/powerpoint/2010/main" val="2678530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917575" y="744538"/>
            <a:ext cx="4962525" cy="3722687"/>
          </a:xfrm>
        </p:spPr>
      </p:sp>
      <p:sp>
        <p:nvSpPr>
          <p:cNvPr id="3" name="Označba mesta opomb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sl-SI" noProof="0" dirty="0"/>
          </a:p>
        </p:txBody>
      </p:sp>
      <p:sp>
        <p:nvSpPr>
          <p:cNvPr id="4" name="Označba mesta številke diapozitiva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4E1C707-E0E0-48B3-836F-3BA7243B87B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1213399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917575" y="744538"/>
            <a:ext cx="4962525" cy="3722687"/>
          </a:xfrm>
        </p:spPr>
      </p:sp>
      <p:sp>
        <p:nvSpPr>
          <p:cNvPr id="3" name="Označba mesta opomb 2"/>
          <p:cNvSpPr>
            <a:spLocks noGrp="1"/>
          </p:cNvSpPr>
          <p:nvPr>
            <p:ph type="body" idx="1"/>
          </p:nvPr>
        </p:nvSpPr>
        <p:spPr/>
        <p:txBody>
          <a:bodyPr/>
          <a:lstStyle/>
          <a:p>
            <a:endParaRPr lang="en-US" noProof="0" dirty="0"/>
          </a:p>
        </p:txBody>
      </p:sp>
      <p:sp>
        <p:nvSpPr>
          <p:cNvPr id="4" name="Označba mesta številke diapozitiva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4E1C707-E0E0-48B3-836F-3BA7243B87B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1379485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917575" y="744538"/>
            <a:ext cx="4962525" cy="3722687"/>
          </a:xfrm>
        </p:spPr>
      </p:sp>
      <p:sp>
        <p:nvSpPr>
          <p:cNvPr id="3" name="Označba mesta opomb 2"/>
          <p:cNvSpPr>
            <a:spLocks noGrp="1"/>
          </p:cNvSpPr>
          <p:nvPr>
            <p:ph type="body" idx="1"/>
          </p:nvPr>
        </p:nvSpPr>
        <p:spPr/>
        <p:txBody>
          <a:bodyPr/>
          <a:lstStyle/>
          <a:p>
            <a:endParaRPr lang="en-US" noProof="0" dirty="0"/>
          </a:p>
        </p:txBody>
      </p:sp>
      <p:sp>
        <p:nvSpPr>
          <p:cNvPr id="4" name="Označba mesta številke diapozitiva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4E1C707-E0E0-48B3-836F-3BA7243B87B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243383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Arnes je en redkih ponudnikov, ki nima posodobljenih pogojev uporabe ;-)</a:t>
            </a:r>
          </a:p>
        </p:txBody>
      </p:sp>
      <p:sp>
        <p:nvSpPr>
          <p:cNvPr id="4" name="Označba mesta številke diapozitiva 3"/>
          <p:cNvSpPr>
            <a:spLocks noGrp="1"/>
          </p:cNvSpPr>
          <p:nvPr>
            <p:ph type="sldNum" sz="quarter" idx="5"/>
          </p:nvPr>
        </p:nvSpPr>
        <p:spPr/>
        <p:txBody>
          <a:bodyPr/>
          <a:lstStyle/>
          <a:p>
            <a:pPr>
              <a:defRPr/>
            </a:pPr>
            <a:fld id="{14E1C707-E0E0-48B3-836F-3BA7243B87BD}" type="slidenum">
              <a:rPr lang="en-US" smtClean="0"/>
              <a:pPr>
                <a:defRPr/>
              </a:pPr>
              <a:t>29</a:t>
            </a:fld>
            <a:endParaRPr lang="en-US"/>
          </a:p>
        </p:txBody>
      </p:sp>
    </p:spTree>
    <p:extLst>
      <p:ext uri="{BB962C8B-B14F-4D97-AF65-F5344CB8AC3E}">
        <p14:creationId xmlns:p14="http://schemas.microsoft.com/office/powerpoint/2010/main" val="1720643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Kako daleč gremo s svojim odrekanjem zasebnosti, mogoče najbolje pokaže ta primer (iz leta 2019). </a:t>
            </a:r>
          </a:p>
        </p:txBody>
      </p:sp>
      <p:sp>
        <p:nvSpPr>
          <p:cNvPr id="4" name="Označba mesta številke diapozitiva 3"/>
          <p:cNvSpPr>
            <a:spLocks noGrp="1"/>
          </p:cNvSpPr>
          <p:nvPr>
            <p:ph type="sldNum" sz="quarter" idx="10"/>
          </p:nvPr>
        </p:nvSpPr>
        <p:spPr/>
        <p:txBody>
          <a:bodyPr/>
          <a:lstStyle/>
          <a:p>
            <a:pPr>
              <a:defRPr/>
            </a:pPr>
            <a:fld id="{14E1C707-E0E0-48B3-836F-3BA7243B87BD}" type="slidenum">
              <a:rPr lang="en-US" smtClean="0"/>
              <a:pPr>
                <a:defRPr/>
              </a:pPr>
              <a:t>30</a:t>
            </a:fld>
            <a:endParaRPr lang="en-US"/>
          </a:p>
        </p:txBody>
      </p:sp>
    </p:spTree>
    <p:extLst>
      <p:ext uri="{BB962C8B-B14F-4D97-AF65-F5344CB8AC3E}">
        <p14:creationId xmlns:p14="http://schemas.microsoft.com/office/powerpoint/2010/main" val="3787333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l-SI" sz="1200" kern="1200" dirty="0">
                <a:solidFill>
                  <a:schemeClr val="tx1"/>
                </a:solidFill>
                <a:effectLst/>
                <a:latin typeface="Arial" charset="0"/>
                <a:ea typeface="ＭＳ Ｐゴシック" pitchFamily="1" charset="-128"/>
                <a:cs typeface="+mn-cs"/>
              </a:rPr>
              <a:t>Bolje zavarujmo svojo zasebnost in s tem algoritmom otežimo delo ...</a:t>
            </a:r>
            <a:endParaRPr lang="sl-SI" dirty="0"/>
          </a:p>
        </p:txBody>
      </p:sp>
      <p:sp>
        <p:nvSpPr>
          <p:cNvPr id="4" name="Označba mesta številke diapozitiva 3"/>
          <p:cNvSpPr>
            <a:spLocks noGrp="1"/>
          </p:cNvSpPr>
          <p:nvPr>
            <p:ph type="sldNum" sz="quarter" idx="10"/>
          </p:nvPr>
        </p:nvSpPr>
        <p:spPr/>
        <p:txBody>
          <a:bodyPr/>
          <a:lstStyle/>
          <a:p>
            <a:pPr>
              <a:defRPr/>
            </a:pPr>
            <a:fld id="{14E1C707-E0E0-48B3-836F-3BA7243B87BD}" type="slidenum">
              <a:rPr lang="en-US" smtClean="0"/>
              <a:pPr>
                <a:defRPr/>
              </a:pPr>
              <a:t>31</a:t>
            </a:fld>
            <a:endParaRPr lang="en-US"/>
          </a:p>
        </p:txBody>
      </p:sp>
    </p:spTree>
    <p:extLst>
      <p:ext uri="{BB962C8B-B14F-4D97-AF65-F5344CB8AC3E}">
        <p14:creationId xmlns:p14="http://schemas.microsoft.com/office/powerpoint/2010/main" val="1189467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Če se zbujate s telefonom in ga potem, še v postelji, vzamete v roko, pač ni čudno, če se počutite takole ...</a:t>
            </a:r>
          </a:p>
        </p:txBody>
      </p:sp>
      <p:sp>
        <p:nvSpPr>
          <p:cNvPr id="4" name="Označba mesta številke diapozitiva 3"/>
          <p:cNvSpPr>
            <a:spLocks noGrp="1"/>
          </p:cNvSpPr>
          <p:nvPr>
            <p:ph type="sldNum" sz="quarter" idx="5"/>
          </p:nvPr>
        </p:nvSpPr>
        <p:spPr/>
        <p:txBody>
          <a:bodyPr/>
          <a:lstStyle/>
          <a:p>
            <a:pPr>
              <a:defRPr/>
            </a:pPr>
            <a:fld id="{14E1C707-E0E0-48B3-836F-3BA7243B87BD}" type="slidenum">
              <a:rPr lang="en-US" smtClean="0"/>
              <a:pPr>
                <a:defRPr/>
              </a:pPr>
              <a:t>3</a:t>
            </a:fld>
            <a:endParaRPr lang="en-US"/>
          </a:p>
        </p:txBody>
      </p:sp>
    </p:spTree>
    <p:extLst>
      <p:ext uri="{BB962C8B-B14F-4D97-AF65-F5344CB8AC3E}">
        <p14:creationId xmlns:p14="http://schemas.microsoft.com/office/powerpoint/2010/main" val="29715869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Začnimo s </a:t>
            </a:r>
            <a:r>
              <a:rPr lang="sl-SI" dirty="0" err="1"/>
              <a:t>špijunom</a:t>
            </a:r>
            <a:r>
              <a:rPr lang="sl-SI" dirty="0"/>
              <a:t> številka ena, ...</a:t>
            </a:r>
          </a:p>
        </p:txBody>
      </p:sp>
      <p:sp>
        <p:nvSpPr>
          <p:cNvPr id="4" name="Označba mesta številke diapozitiva 3"/>
          <p:cNvSpPr>
            <a:spLocks noGrp="1"/>
          </p:cNvSpPr>
          <p:nvPr>
            <p:ph type="sldNum" sz="quarter" idx="5"/>
          </p:nvPr>
        </p:nvSpPr>
        <p:spPr/>
        <p:txBody>
          <a:bodyPr/>
          <a:lstStyle/>
          <a:p>
            <a:pPr>
              <a:defRPr/>
            </a:pPr>
            <a:fld id="{14E1C707-E0E0-48B3-836F-3BA7243B87BD}" type="slidenum">
              <a:rPr lang="en-US" smtClean="0"/>
              <a:pPr>
                <a:defRPr/>
              </a:pPr>
              <a:t>32</a:t>
            </a:fld>
            <a:endParaRPr lang="en-US"/>
          </a:p>
        </p:txBody>
      </p:sp>
    </p:spTree>
    <p:extLst>
      <p:ext uri="{BB962C8B-B14F-4D97-AF65-F5344CB8AC3E}">
        <p14:creationId xmlns:p14="http://schemas.microsoft.com/office/powerpoint/2010/main" val="3030507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744538"/>
            <a:ext cx="4965700" cy="3724275"/>
          </a:xfrm>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7411C0-4B6D-48D9-AB9B-96E4E97500E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2491738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4E1C707-E0E0-48B3-836F-3BA7243B87B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1336667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4E1C707-E0E0-48B3-836F-3BA7243B87B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6282199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4E1C707-E0E0-48B3-836F-3BA7243B87B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36941160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917575" y="744538"/>
            <a:ext cx="4962525" cy="3722687"/>
          </a:xfrm>
        </p:spPr>
      </p:sp>
      <p:sp>
        <p:nvSpPr>
          <p:cNvPr id="3" name="Označba mesta opomb 2"/>
          <p:cNvSpPr>
            <a:spLocks noGrp="1"/>
          </p:cNvSpPr>
          <p:nvPr>
            <p:ph type="body" idx="1"/>
          </p:nvPr>
        </p:nvSpPr>
        <p:spPr/>
        <p:txBody>
          <a:bodyPr/>
          <a:lstStyle/>
          <a:p>
            <a:r>
              <a:rPr lang="sl-SI" dirty="0"/>
              <a:t>Ko delite slike svojih ljubljenčkov, izbrišite metapodatke.</a:t>
            </a:r>
          </a:p>
        </p:txBody>
      </p:sp>
      <p:sp>
        <p:nvSpPr>
          <p:cNvPr id="4" name="Označba mesta številke diapozitiva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4E1C707-E0E0-48B3-836F-3BA7243B87B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14983443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917575" y="744538"/>
            <a:ext cx="4962525" cy="3722687"/>
          </a:xfrm>
        </p:spPr>
      </p:sp>
      <p:sp>
        <p:nvSpPr>
          <p:cNvPr id="3" name="Označba mesta opomb 2"/>
          <p:cNvSpPr>
            <a:spLocks noGrp="1"/>
          </p:cNvSpPr>
          <p:nvPr>
            <p:ph type="body" idx="1"/>
          </p:nvPr>
        </p:nvSpPr>
        <p:spPr/>
        <p:txBody>
          <a:bodyPr/>
          <a:lstStyle/>
          <a:p>
            <a:r>
              <a:rPr lang="sl-SI" noProof="0" dirty="0"/>
              <a:t>... da jih ne boste našli na I know </a:t>
            </a:r>
            <a:r>
              <a:rPr lang="sl-SI" noProof="0" dirty="0" err="1"/>
              <a:t>where</a:t>
            </a:r>
            <a:r>
              <a:rPr lang="sl-SI" noProof="0" dirty="0"/>
              <a:t> </a:t>
            </a:r>
            <a:r>
              <a:rPr lang="sl-SI" noProof="0" dirty="0" err="1"/>
              <a:t>your</a:t>
            </a:r>
            <a:r>
              <a:rPr lang="sl-SI" noProof="0" dirty="0"/>
              <a:t> </a:t>
            </a:r>
            <a:r>
              <a:rPr lang="sl-SI" noProof="0" dirty="0" err="1"/>
              <a:t>cat</a:t>
            </a:r>
            <a:r>
              <a:rPr lang="sl-SI" noProof="0" dirty="0"/>
              <a:t> </a:t>
            </a:r>
            <a:r>
              <a:rPr lang="sl-SI" noProof="0" dirty="0" err="1"/>
              <a:t>lives</a:t>
            </a:r>
            <a:r>
              <a:rPr lang="sl-SI" noProof="0" dirty="0"/>
              <a:t>.</a:t>
            </a:r>
            <a:endParaRPr lang="en-US" noProof="0" dirty="0"/>
          </a:p>
        </p:txBody>
      </p:sp>
      <p:sp>
        <p:nvSpPr>
          <p:cNvPr id="4" name="Označba mesta številke diapozitiva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4E1C707-E0E0-48B3-836F-3BA7243B87B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25836859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4E1C707-E0E0-48B3-836F-3BA7243B87B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19416441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4E1C707-E0E0-48B3-836F-3BA7243B87BD}" type="slidenum">
              <a:rPr lang="en-US" smtClean="0"/>
              <a:pPr>
                <a:defRPr/>
              </a:pPr>
              <a:t>42</a:t>
            </a:fld>
            <a:endParaRPr lang="en-US"/>
          </a:p>
        </p:txBody>
      </p:sp>
    </p:spTree>
    <p:extLst>
      <p:ext uri="{BB962C8B-B14F-4D97-AF65-F5344CB8AC3E}">
        <p14:creationId xmlns:p14="http://schemas.microsoft.com/office/powerpoint/2010/main" val="38222320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C77CD92-B9AB-472B-AF2B-3AEF77F141A8}" type="slidenum">
              <a:rPr kumimoji="0" lang="sl-SI" sz="1200" b="0" i="0" u="none" strike="noStrike" kern="1200" cap="none" spc="0" normalizeH="0" baseline="0" noProof="0" smtClean="0">
                <a:ln>
                  <a:noFill/>
                </a:ln>
                <a:solidFill>
                  <a:prstClr val="black"/>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sl-SI" sz="1200" b="0" i="0" u="none" strike="noStrike" kern="1200" cap="none" spc="0" normalizeH="0" baseline="0" noProof="0">
              <a:ln>
                <a:noFill/>
              </a:ln>
              <a:solidFill>
                <a:prstClr val="black"/>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2869488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 tako nas lahko že navsezgodaj potegne v dnevni čustveni vrtiljak.</a:t>
            </a:r>
          </a:p>
          <a:p>
            <a:endParaRPr lang="sl-SI" dirty="0"/>
          </a:p>
          <a:p>
            <a:endParaRPr lang="sl-SI" dirty="0"/>
          </a:p>
          <a:p>
            <a:endParaRPr lang="sl-SI" dirty="0"/>
          </a:p>
        </p:txBody>
      </p:sp>
      <p:sp>
        <p:nvSpPr>
          <p:cNvPr id="4" name="Označba mesta številke diapozitiva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7411C0-4B6D-48D9-AB9B-96E4E97500E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14360055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To običajno svetujemo družinam – z namenom, da so tudi starši dober zgled  otrokom in mladostnikom. Zdaj pa bom ta pristop svetovala vam, ne glede na to ali imate otroke ali ne. Svetovala vam bom zato, ker je to dobro za vse nas, ne glede na starost.</a:t>
            </a:r>
          </a:p>
        </p:txBody>
      </p:sp>
      <p:sp>
        <p:nvSpPr>
          <p:cNvPr id="4" name="Označba mesta številke diapozitiva 3"/>
          <p:cNvSpPr>
            <a:spLocks noGrp="1"/>
          </p:cNvSpPr>
          <p:nvPr>
            <p:ph type="sldNum" sz="quarter" idx="10"/>
          </p:nvPr>
        </p:nvSpPr>
        <p:spPr/>
        <p:txBody>
          <a:bodyPr/>
          <a:lstStyle/>
          <a:p>
            <a:pPr>
              <a:defRPr/>
            </a:pPr>
            <a:fld id="{14E1C707-E0E0-48B3-836F-3BA7243B87BD}" type="slidenum">
              <a:rPr lang="en-US" smtClean="0"/>
              <a:pPr>
                <a:defRPr/>
              </a:pPr>
              <a:t>44</a:t>
            </a:fld>
            <a:endParaRPr lang="en-US"/>
          </a:p>
        </p:txBody>
      </p:sp>
    </p:spTree>
    <p:extLst>
      <p:ext uri="{BB962C8B-B14F-4D97-AF65-F5344CB8AC3E}">
        <p14:creationId xmlns:p14="http://schemas.microsoft.com/office/powerpoint/2010/main" val="30956971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In, če se spet vrnemo na začetek. Kupite si budilko.</a:t>
            </a:r>
          </a:p>
        </p:txBody>
      </p:sp>
      <p:sp>
        <p:nvSpPr>
          <p:cNvPr id="4" name="Označba mesta številke diapozitiva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4E1C707-E0E0-48B3-836F-3BA7243B87B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27097908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Ni treba, da je mehanska - lahko je tudi taka, povsem neslišna. Ta je moja.</a:t>
            </a:r>
          </a:p>
        </p:txBody>
      </p:sp>
      <p:sp>
        <p:nvSpPr>
          <p:cNvPr id="4" name="Označba mesta številke diapozitiva 3"/>
          <p:cNvSpPr>
            <a:spLocks noGrp="1"/>
          </p:cNvSpPr>
          <p:nvPr>
            <p:ph type="sldNum" sz="quarter" idx="5"/>
          </p:nvPr>
        </p:nvSpPr>
        <p:spPr/>
        <p:txBody>
          <a:bodyPr/>
          <a:lstStyle/>
          <a:p>
            <a:pPr>
              <a:defRPr/>
            </a:pPr>
            <a:fld id="{14E1C707-E0E0-48B3-836F-3BA7243B87BD}" type="slidenum">
              <a:rPr lang="en-US" smtClean="0"/>
              <a:pPr>
                <a:defRPr/>
              </a:pPr>
              <a:t>46</a:t>
            </a:fld>
            <a:endParaRPr lang="en-US"/>
          </a:p>
        </p:txBody>
      </p:sp>
    </p:spTree>
    <p:extLst>
      <p:ext uri="{BB962C8B-B14F-4D97-AF65-F5344CB8AC3E}">
        <p14:creationId xmlns:p14="http://schemas.microsoft.com/office/powerpoint/2010/main" val="10572236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V teh nekaj minutah smo le na hitro preleteli našo temo, zato vas vabim, da se nam marca pridružite tudi na našem na brezplačnem množičnem spletnem tečaju o varni rabi interneta in naprav, kjer pa boste lahko izvedeli veliko več.</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4E1C707-E0E0-48B3-836F-3BA7243B87B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40629350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pPr>
              <a:defRPr/>
            </a:pPr>
            <a:fld id="{14E1C707-E0E0-48B3-836F-3BA7243B87BD}" type="slidenum">
              <a:rPr lang="en-US" smtClean="0"/>
              <a:pPr>
                <a:defRPr/>
              </a:pPr>
              <a:t>49</a:t>
            </a:fld>
            <a:endParaRPr lang="en-US"/>
          </a:p>
        </p:txBody>
      </p:sp>
    </p:spTree>
    <p:extLst>
      <p:ext uri="{BB962C8B-B14F-4D97-AF65-F5344CB8AC3E}">
        <p14:creationId xmlns:p14="http://schemas.microsoft.com/office/powerpoint/2010/main" val="14533558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pPr>
              <a:defRPr/>
            </a:pPr>
            <a:fld id="{14E1C707-E0E0-48B3-836F-3BA7243B87BD}" type="slidenum">
              <a:rPr lang="en-US" smtClean="0"/>
              <a:pPr>
                <a:defRPr/>
              </a:pPr>
              <a:t>50</a:t>
            </a:fld>
            <a:endParaRPr lang="en-US"/>
          </a:p>
        </p:txBody>
      </p:sp>
    </p:spTree>
    <p:extLst>
      <p:ext uri="{BB962C8B-B14F-4D97-AF65-F5344CB8AC3E}">
        <p14:creationId xmlns:p14="http://schemas.microsoft.com/office/powerpoint/2010/main" val="80425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Ne pustimo, da nas že zjutraj stisnejo v kot, to nas bo še bolj spodbudilo k temu, da želimo čez dan preverjati dogajanje ...</a:t>
            </a:r>
          </a:p>
        </p:txBody>
      </p:sp>
      <p:sp>
        <p:nvSpPr>
          <p:cNvPr id="4" name="Označba mesta številke diapozitiva 3"/>
          <p:cNvSpPr>
            <a:spLocks noGrp="1"/>
          </p:cNvSpPr>
          <p:nvPr>
            <p:ph type="sldNum" sz="quarter" idx="5"/>
          </p:nvPr>
        </p:nvSpPr>
        <p:spPr/>
        <p:txBody>
          <a:bodyPr/>
          <a:lstStyle/>
          <a:p>
            <a:pPr>
              <a:defRPr/>
            </a:pPr>
            <a:fld id="{14E1C707-E0E0-48B3-836F-3BA7243B87BD}" type="slidenum">
              <a:rPr lang="en-US" smtClean="0"/>
              <a:pPr>
                <a:defRPr/>
              </a:pPr>
              <a:t>5</a:t>
            </a:fld>
            <a:endParaRPr lang="en-US"/>
          </a:p>
        </p:txBody>
      </p:sp>
    </p:spTree>
    <p:extLst>
      <p:ext uri="{BB962C8B-B14F-4D97-AF65-F5344CB8AC3E}">
        <p14:creationId xmlns:p14="http://schemas.microsoft.com/office/powerpoint/2010/main" val="1423859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 in potem gremo tako skozi dan.</a:t>
            </a:r>
          </a:p>
          <a:p>
            <a:r>
              <a:rPr lang="sl-SI" dirty="0"/>
              <a:t>Postali smo družba, ki se ves ljubi dan globoko priklanja tehnologiji, ki obvladuje naš čas.</a:t>
            </a:r>
          </a:p>
        </p:txBody>
      </p:sp>
      <p:sp>
        <p:nvSpPr>
          <p:cNvPr id="4" name="Označba mesta številke diapozitiva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CBC110B-1C27-4A5B-8007-E6BF4BB6C5F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78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Primer novega obračunavanja el. energije – močno čustveno nabita medijska kampanja (nasprotniki – industrija, ki bi plačevala več in opozicija, ki nabira politične točke).</a:t>
            </a:r>
          </a:p>
          <a:p>
            <a:r>
              <a:rPr lang="sl-SI" dirty="0"/>
              <a:t>To je povsem racionalna tema, a odziv javnosti je bil neracionalen zaradi čustveno nabitega enostranskega poročanja.</a:t>
            </a:r>
          </a:p>
        </p:txBody>
      </p:sp>
      <p:sp>
        <p:nvSpPr>
          <p:cNvPr id="4" name="Označba mesta številke diapozitiva 3"/>
          <p:cNvSpPr>
            <a:spLocks noGrp="1"/>
          </p:cNvSpPr>
          <p:nvPr>
            <p:ph type="sldNum" sz="quarter" idx="5"/>
          </p:nvPr>
        </p:nvSpPr>
        <p:spPr/>
        <p:txBody>
          <a:bodyPr/>
          <a:lstStyle/>
          <a:p>
            <a:pPr>
              <a:defRPr/>
            </a:pPr>
            <a:fld id="{14E1C707-E0E0-48B3-836F-3BA7243B87BD}" type="slidenum">
              <a:rPr lang="en-US" smtClean="0"/>
              <a:pPr>
                <a:defRPr/>
              </a:pPr>
              <a:t>7</a:t>
            </a:fld>
            <a:endParaRPr lang="en-US"/>
          </a:p>
        </p:txBody>
      </p:sp>
    </p:spTree>
    <p:extLst>
      <p:ext uri="{BB962C8B-B14F-4D97-AF65-F5344CB8AC3E}">
        <p14:creationId xmlns:p14="http://schemas.microsoft.com/office/powerpoint/2010/main" val="2508157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kern="1200" noProof="0" dirty="0">
                <a:solidFill>
                  <a:schemeClr val="tx1"/>
                </a:solidFill>
                <a:effectLst/>
                <a:latin typeface="Arial" charset="0"/>
                <a:ea typeface="ＭＳ Ｐゴシック" pitchFamily="1" charset="-128"/>
                <a:cs typeface="+mn-cs"/>
              </a:rPr>
              <a:t>Za mnoge so družbeni mediji in aplikacije dnevni vir informacij. To ni dobra ideja.</a:t>
            </a:r>
            <a:endParaRPr lang="en-US" noProof="0" dirty="0"/>
          </a:p>
        </p:txBody>
      </p:sp>
      <p:sp>
        <p:nvSpPr>
          <p:cNvPr id="4" name="Označba mesta številke diapozitiva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4E1C707-E0E0-48B3-836F-3BA7243B87BD}"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512160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Korporacije, ki imajo v lasti družbena omrežja in aplikacije za komuniciranje, uporabljajo ogromne količine podatkov o nas, uporabljajo UI in zaposlujejo vrhunske strokovnjake.</a:t>
            </a:r>
          </a:p>
        </p:txBody>
      </p:sp>
      <p:sp>
        <p:nvSpPr>
          <p:cNvPr id="4" name="Označba mesta številke diapozitiva 3"/>
          <p:cNvSpPr>
            <a:spLocks noGrp="1"/>
          </p:cNvSpPr>
          <p:nvPr>
            <p:ph type="sldNum" sz="quarter" idx="5"/>
          </p:nvPr>
        </p:nvSpPr>
        <p:spPr/>
        <p:txBody>
          <a:bodyPr/>
          <a:lstStyle/>
          <a:p>
            <a:pPr>
              <a:defRPr/>
            </a:pPr>
            <a:fld id="{14E1C707-E0E0-48B3-836F-3BA7243B87BD}" type="slidenum">
              <a:rPr lang="en-US" smtClean="0"/>
              <a:pPr>
                <a:defRPr/>
              </a:pPr>
              <a:t>9</a:t>
            </a:fld>
            <a:endParaRPr lang="en-US"/>
          </a:p>
        </p:txBody>
      </p:sp>
    </p:spTree>
    <p:extLst>
      <p:ext uri="{BB962C8B-B14F-4D97-AF65-F5344CB8AC3E}">
        <p14:creationId xmlns:p14="http://schemas.microsoft.com/office/powerpoint/2010/main" val="7782080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9" descr="logo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381000"/>
            <a:ext cx="1981200"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ctrTitle"/>
          </p:nvPr>
        </p:nvSpPr>
        <p:spPr>
          <a:xfrm>
            <a:off x="1258888" y="2130425"/>
            <a:ext cx="6623050" cy="1470025"/>
          </a:xfrm>
        </p:spPr>
        <p:txBody>
          <a:bodyPr/>
          <a:lstStyle>
            <a:lvl1pPr eaLnBrk="0" hangingPunct="0">
              <a:lnSpc>
                <a:spcPct val="80000"/>
              </a:lnSpc>
              <a:defRPr sz="3600">
                <a:solidFill>
                  <a:schemeClr val="tx1"/>
                </a:solidFill>
              </a:defRPr>
            </a:lvl1pPr>
          </a:lstStyle>
          <a:p>
            <a:r>
              <a:rPr lang="en-US"/>
              <a:t>Click to edit Master title style</a:t>
            </a:r>
            <a:endParaRPr lang="sl-SI"/>
          </a:p>
        </p:txBody>
      </p:sp>
      <p:sp>
        <p:nvSpPr>
          <p:cNvPr id="79875" name="Rectangle 3"/>
          <p:cNvSpPr>
            <a:spLocks noGrp="1" noChangeArrowheads="1"/>
          </p:cNvSpPr>
          <p:nvPr>
            <p:ph type="subTitle" idx="1"/>
          </p:nvPr>
        </p:nvSpPr>
        <p:spPr>
          <a:xfrm>
            <a:off x="1265238" y="5060950"/>
            <a:ext cx="6400800" cy="1536700"/>
          </a:xfrm>
        </p:spPr>
        <p:txBody>
          <a:bodyPr/>
          <a:lstStyle>
            <a:lvl1pPr marL="0" indent="0" eaLnBrk="0" hangingPunct="0">
              <a:lnSpc>
                <a:spcPct val="50000"/>
              </a:lnSpc>
              <a:buClr>
                <a:schemeClr val="bg1"/>
              </a:buClr>
              <a:buFontTx/>
              <a:buNone/>
              <a:defRPr sz="1800"/>
            </a:lvl1pPr>
          </a:lstStyle>
          <a:p>
            <a:r>
              <a:rPr lang="en-US"/>
              <a:t>Click to edit Master subtitle style</a:t>
            </a:r>
            <a:endParaRPr lang="sl-SI"/>
          </a:p>
        </p:txBody>
      </p:sp>
    </p:spTree>
    <p:extLst>
      <p:ext uri="{BB962C8B-B14F-4D97-AF65-F5344CB8AC3E}">
        <p14:creationId xmlns:p14="http://schemas.microsoft.com/office/powerpoint/2010/main" val="1479078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832256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3875" y="485775"/>
            <a:ext cx="1966913" cy="5640388"/>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971550" y="485775"/>
            <a:ext cx="5749925" cy="5640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2961758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ctrTitle"/>
          </p:nvPr>
        </p:nvSpPr>
        <p:spPr>
          <a:xfrm>
            <a:off x="1258888" y="2130425"/>
            <a:ext cx="6623050" cy="1470025"/>
          </a:xfrm>
        </p:spPr>
        <p:txBody>
          <a:bodyPr/>
          <a:lstStyle>
            <a:lvl1pPr eaLnBrk="0" hangingPunct="0">
              <a:lnSpc>
                <a:spcPct val="80000"/>
              </a:lnSpc>
              <a:defRPr sz="3600">
                <a:solidFill>
                  <a:schemeClr val="tx1"/>
                </a:solidFill>
              </a:defRPr>
            </a:lvl1pPr>
          </a:lstStyle>
          <a:p>
            <a:r>
              <a:rPr lang="sl-SI"/>
              <a:t>Click to edit Master title style</a:t>
            </a:r>
          </a:p>
        </p:txBody>
      </p:sp>
      <p:sp>
        <p:nvSpPr>
          <p:cNvPr id="79875" name="Rectangle 3"/>
          <p:cNvSpPr>
            <a:spLocks noGrp="1" noChangeArrowheads="1"/>
          </p:cNvSpPr>
          <p:nvPr>
            <p:ph type="subTitle" idx="1"/>
          </p:nvPr>
        </p:nvSpPr>
        <p:spPr>
          <a:xfrm>
            <a:off x="1265238" y="5060950"/>
            <a:ext cx="6400800" cy="1536700"/>
          </a:xfrm>
        </p:spPr>
        <p:txBody>
          <a:bodyPr/>
          <a:lstStyle>
            <a:lvl1pPr marL="0" indent="0" eaLnBrk="0" hangingPunct="0">
              <a:lnSpc>
                <a:spcPct val="50000"/>
              </a:lnSpc>
              <a:buClr>
                <a:schemeClr val="bg1"/>
              </a:buClr>
              <a:buFontTx/>
              <a:buNone/>
              <a:defRPr sz="1800"/>
            </a:lvl1pPr>
          </a:lstStyle>
          <a:p>
            <a:r>
              <a:rPr lang="sl-SI"/>
              <a:t>Click to edit Master subtitle style</a:t>
            </a:r>
          </a:p>
        </p:txBody>
      </p:sp>
      <p:pic>
        <p:nvPicPr>
          <p:cNvPr id="79881" name="Picture 9" descr="logo2"/>
          <p:cNvPicPr>
            <a:picLocks noChangeAspect="1" noChangeArrowheads="1"/>
          </p:cNvPicPr>
          <p:nvPr/>
        </p:nvPicPr>
        <p:blipFill>
          <a:blip r:embed="rId2" cstate="print"/>
          <a:srcRect/>
          <a:stretch>
            <a:fillRect/>
          </a:stretch>
        </p:blipFill>
        <p:spPr bwMode="auto">
          <a:xfrm>
            <a:off x="-107950" y="381000"/>
            <a:ext cx="1981200" cy="1119188"/>
          </a:xfrm>
          <a:prstGeom prst="rect">
            <a:avLst/>
          </a:prstGeom>
          <a:noFill/>
        </p:spPr>
      </p:pic>
    </p:spTree>
    <p:extLst>
      <p:ext uri="{BB962C8B-B14F-4D97-AF65-F5344CB8AC3E}">
        <p14:creationId xmlns:p14="http://schemas.microsoft.com/office/powerpoint/2010/main" val="3932651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3437517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75229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971550" y="1844675"/>
            <a:ext cx="3703638" cy="4281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4827588" y="1844675"/>
            <a:ext cx="3705225" cy="4281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3245013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592166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Tree>
    <p:extLst>
      <p:ext uri="{BB962C8B-B14F-4D97-AF65-F5344CB8AC3E}">
        <p14:creationId xmlns:p14="http://schemas.microsoft.com/office/powerpoint/2010/main" val="4088104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844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98812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2796662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92796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165382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3875" y="485775"/>
            <a:ext cx="1966913" cy="5640388"/>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971550" y="485775"/>
            <a:ext cx="5749925" cy="5640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22376932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ctrTitle"/>
          </p:nvPr>
        </p:nvSpPr>
        <p:spPr>
          <a:xfrm>
            <a:off x="1258888" y="2130425"/>
            <a:ext cx="6623050" cy="1470025"/>
          </a:xfrm>
        </p:spPr>
        <p:txBody>
          <a:bodyPr/>
          <a:lstStyle>
            <a:lvl1pPr eaLnBrk="0" hangingPunct="0">
              <a:lnSpc>
                <a:spcPct val="80000"/>
              </a:lnSpc>
              <a:defRPr sz="3600">
                <a:solidFill>
                  <a:schemeClr val="tx1"/>
                </a:solidFill>
              </a:defRPr>
            </a:lvl1pPr>
          </a:lstStyle>
          <a:p>
            <a:r>
              <a:rPr lang="en-US"/>
              <a:t>Click to edit Master title style</a:t>
            </a:r>
            <a:endParaRPr lang="sl-SI"/>
          </a:p>
        </p:txBody>
      </p:sp>
      <p:sp>
        <p:nvSpPr>
          <p:cNvPr id="79875" name="Rectangle 3"/>
          <p:cNvSpPr>
            <a:spLocks noGrp="1" noChangeArrowheads="1"/>
          </p:cNvSpPr>
          <p:nvPr>
            <p:ph type="subTitle" idx="1"/>
          </p:nvPr>
        </p:nvSpPr>
        <p:spPr>
          <a:xfrm>
            <a:off x="1265238" y="5060950"/>
            <a:ext cx="6400800" cy="1536700"/>
          </a:xfrm>
        </p:spPr>
        <p:txBody>
          <a:bodyPr/>
          <a:lstStyle>
            <a:lvl1pPr marL="0" indent="0" eaLnBrk="0" hangingPunct="0">
              <a:lnSpc>
                <a:spcPct val="50000"/>
              </a:lnSpc>
              <a:buClr>
                <a:schemeClr val="bg1"/>
              </a:buClr>
              <a:buFontTx/>
              <a:buNone/>
              <a:defRPr sz="1800"/>
            </a:lvl1pPr>
          </a:lstStyle>
          <a:p>
            <a:r>
              <a:rPr lang="en-US"/>
              <a:t>Click to edit Master subtitle style</a:t>
            </a:r>
            <a:endParaRPr lang="sl-SI"/>
          </a:p>
        </p:txBody>
      </p:sp>
      <p:pic>
        <p:nvPicPr>
          <p:cNvPr id="1026" name="Picture 2" descr="C:\Users\Domen Bozeglav\Desktop\arnes_20-let_senca.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312" y="611524"/>
            <a:ext cx="1980000" cy="1089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89946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67665318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7013562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971550" y="1844675"/>
            <a:ext cx="3703638" cy="4281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4827588" y="1844675"/>
            <a:ext cx="3705225" cy="4281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114226381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264398991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Tree>
    <p:extLst>
      <p:ext uri="{BB962C8B-B14F-4D97-AF65-F5344CB8AC3E}">
        <p14:creationId xmlns:p14="http://schemas.microsoft.com/office/powerpoint/2010/main" val="321861667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16249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269806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3648650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sl-SI"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702290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263177270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3875" y="485775"/>
            <a:ext cx="1966913" cy="5640388"/>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971550" y="485775"/>
            <a:ext cx="5749925" cy="5640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258690114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ctrTitle"/>
          </p:nvPr>
        </p:nvSpPr>
        <p:spPr>
          <a:xfrm>
            <a:off x="1258888" y="2130425"/>
            <a:ext cx="6623050" cy="1470025"/>
          </a:xfrm>
        </p:spPr>
        <p:txBody>
          <a:bodyPr/>
          <a:lstStyle>
            <a:lvl1pPr eaLnBrk="0" hangingPunct="0">
              <a:lnSpc>
                <a:spcPct val="80000"/>
              </a:lnSpc>
              <a:defRPr sz="3600">
                <a:solidFill>
                  <a:schemeClr val="tx1"/>
                </a:solidFill>
              </a:defRPr>
            </a:lvl1pPr>
          </a:lstStyle>
          <a:p>
            <a:r>
              <a:rPr lang="sl-SI"/>
              <a:t>Click to edit Master title style</a:t>
            </a:r>
          </a:p>
        </p:txBody>
      </p:sp>
      <p:sp>
        <p:nvSpPr>
          <p:cNvPr id="79875" name="Rectangle 3"/>
          <p:cNvSpPr>
            <a:spLocks noGrp="1" noChangeArrowheads="1"/>
          </p:cNvSpPr>
          <p:nvPr>
            <p:ph type="subTitle" idx="1"/>
          </p:nvPr>
        </p:nvSpPr>
        <p:spPr>
          <a:xfrm>
            <a:off x="1265238" y="5060950"/>
            <a:ext cx="6400800" cy="1536700"/>
          </a:xfrm>
        </p:spPr>
        <p:txBody>
          <a:bodyPr/>
          <a:lstStyle>
            <a:lvl1pPr marL="0" indent="0" eaLnBrk="0" hangingPunct="0">
              <a:lnSpc>
                <a:spcPct val="50000"/>
              </a:lnSpc>
              <a:buClr>
                <a:schemeClr val="bg1"/>
              </a:buClr>
              <a:buFontTx/>
              <a:buNone/>
              <a:defRPr sz="1800"/>
            </a:lvl1pPr>
          </a:lstStyle>
          <a:p>
            <a:r>
              <a:rPr lang="sl-SI"/>
              <a:t>Click to edit Master subtitle style</a:t>
            </a:r>
          </a:p>
        </p:txBody>
      </p:sp>
      <p:pic>
        <p:nvPicPr>
          <p:cNvPr id="79881" name="Picture 9" descr="logo2"/>
          <p:cNvPicPr>
            <a:picLocks noChangeAspect="1" noChangeArrowheads="1"/>
          </p:cNvPicPr>
          <p:nvPr/>
        </p:nvPicPr>
        <p:blipFill>
          <a:blip r:embed="rId2" cstate="print"/>
          <a:srcRect/>
          <a:stretch>
            <a:fillRect/>
          </a:stretch>
        </p:blipFill>
        <p:spPr bwMode="auto">
          <a:xfrm>
            <a:off x="-107950" y="381000"/>
            <a:ext cx="1981200" cy="1119188"/>
          </a:xfrm>
          <a:prstGeom prst="rect">
            <a:avLst/>
          </a:prstGeom>
          <a:noFill/>
        </p:spPr>
      </p:pic>
    </p:spTree>
    <p:extLst>
      <p:ext uri="{BB962C8B-B14F-4D97-AF65-F5344CB8AC3E}">
        <p14:creationId xmlns:p14="http://schemas.microsoft.com/office/powerpoint/2010/main" val="19023195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2010906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86447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971550" y="1844675"/>
            <a:ext cx="3703638" cy="4281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4827588" y="1844675"/>
            <a:ext cx="3705225" cy="4281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2080491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2491020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Tree>
    <p:extLst>
      <p:ext uri="{BB962C8B-B14F-4D97-AF65-F5344CB8AC3E}">
        <p14:creationId xmlns:p14="http://schemas.microsoft.com/office/powerpoint/2010/main" val="4145692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971550" y="1844675"/>
            <a:ext cx="3703638" cy="4281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4827588" y="1844675"/>
            <a:ext cx="3705225" cy="4281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13538080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3470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106030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157112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24150951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3875" y="485775"/>
            <a:ext cx="1966913" cy="5640388"/>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971550" y="485775"/>
            <a:ext cx="5749925" cy="5640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14526241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9" descr="logo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381000"/>
            <a:ext cx="1981200"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ctrTitle"/>
          </p:nvPr>
        </p:nvSpPr>
        <p:spPr>
          <a:xfrm>
            <a:off x="1258889" y="2130427"/>
            <a:ext cx="6623050" cy="1470025"/>
          </a:xfrm>
        </p:spPr>
        <p:txBody>
          <a:bodyPr/>
          <a:lstStyle>
            <a:lvl1pPr eaLnBrk="0" hangingPunct="0">
              <a:lnSpc>
                <a:spcPct val="80000"/>
              </a:lnSpc>
              <a:defRPr sz="2700">
                <a:solidFill>
                  <a:schemeClr val="tx1"/>
                </a:solidFill>
              </a:defRPr>
            </a:lvl1pPr>
          </a:lstStyle>
          <a:p>
            <a:r>
              <a:rPr lang="en-US"/>
              <a:t>Click to edit Master title style</a:t>
            </a:r>
            <a:endParaRPr lang="sl-SI"/>
          </a:p>
        </p:txBody>
      </p:sp>
      <p:sp>
        <p:nvSpPr>
          <p:cNvPr id="79875" name="Rectangle 3"/>
          <p:cNvSpPr>
            <a:spLocks noGrp="1" noChangeArrowheads="1"/>
          </p:cNvSpPr>
          <p:nvPr>
            <p:ph type="subTitle" idx="1"/>
          </p:nvPr>
        </p:nvSpPr>
        <p:spPr>
          <a:xfrm>
            <a:off x="1265238" y="5060950"/>
            <a:ext cx="6400800" cy="1536700"/>
          </a:xfrm>
        </p:spPr>
        <p:txBody>
          <a:bodyPr/>
          <a:lstStyle>
            <a:lvl1pPr marL="0" indent="0" eaLnBrk="0" hangingPunct="0">
              <a:lnSpc>
                <a:spcPct val="50000"/>
              </a:lnSpc>
              <a:buClr>
                <a:schemeClr val="bg1"/>
              </a:buClr>
              <a:buFontTx/>
              <a:buNone/>
              <a:defRPr sz="1350"/>
            </a:lvl1pPr>
          </a:lstStyle>
          <a:p>
            <a:r>
              <a:rPr lang="en-US"/>
              <a:t>Click to edit Master subtitle style</a:t>
            </a:r>
            <a:endParaRPr lang="sl-SI"/>
          </a:p>
        </p:txBody>
      </p:sp>
    </p:spTree>
    <p:extLst>
      <p:ext uri="{BB962C8B-B14F-4D97-AF65-F5344CB8AC3E}">
        <p14:creationId xmlns:p14="http://schemas.microsoft.com/office/powerpoint/2010/main" val="11471262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14382452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20813014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971550" y="1844675"/>
            <a:ext cx="3703638" cy="42814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4827589" y="1844675"/>
            <a:ext cx="3705225" cy="42814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38832491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1764802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5719358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Tree>
    <p:extLst>
      <p:ext uri="{BB962C8B-B14F-4D97-AF65-F5344CB8AC3E}">
        <p14:creationId xmlns:p14="http://schemas.microsoft.com/office/powerpoint/2010/main" val="26378573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6689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sl-SI"/>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6312757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sl-SI"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7722565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14611565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3876" y="485775"/>
            <a:ext cx="1966913" cy="5640388"/>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971551" y="485775"/>
            <a:ext cx="5749925" cy="5640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26527436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ctrTitle"/>
          </p:nvPr>
        </p:nvSpPr>
        <p:spPr>
          <a:xfrm>
            <a:off x="1258889" y="2130427"/>
            <a:ext cx="6623050" cy="1470025"/>
          </a:xfrm>
        </p:spPr>
        <p:txBody>
          <a:bodyPr/>
          <a:lstStyle>
            <a:lvl1pPr eaLnBrk="0" hangingPunct="0">
              <a:lnSpc>
                <a:spcPct val="80000"/>
              </a:lnSpc>
              <a:defRPr sz="2700">
                <a:solidFill>
                  <a:schemeClr val="tx1"/>
                </a:solidFill>
              </a:defRPr>
            </a:lvl1pPr>
          </a:lstStyle>
          <a:p>
            <a:r>
              <a:rPr lang="en-US"/>
              <a:t>Click to edit Master title style</a:t>
            </a:r>
            <a:endParaRPr lang="sl-SI"/>
          </a:p>
        </p:txBody>
      </p:sp>
      <p:sp>
        <p:nvSpPr>
          <p:cNvPr id="79875" name="Rectangle 3"/>
          <p:cNvSpPr>
            <a:spLocks noGrp="1" noChangeArrowheads="1"/>
          </p:cNvSpPr>
          <p:nvPr>
            <p:ph type="subTitle" idx="1"/>
          </p:nvPr>
        </p:nvSpPr>
        <p:spPr>
          <a:xfrm>
            <a:off x="1265238" y="5060950"/>
            <a:ext cx="6400800" cy="1536700"/>
          </a:xfrm>
        </p:spPr>
        <p:txBody>
          <a:bodyPr/>
          <a:lstStyle>
            <a:lvl1pPr marL="0" indent="0" eaLnBrk="0" hangingPunct="0">
              <a:lnSpc>
                <a:spcPct val="50000"/>
              </a:lnSpc>
              <a:buClr>
                <a:schemeClr val="bg1"/>
              </a:buClr>
              <a:buFontTx/>
              <a:buNone/>
              <a:defRPr sz="1350"/>
            </a:lvl1pPr>
          </a:lstStyle>
          <a:p>
            <a:r>
              <a:rPr lang="en-US"/>
              <a:t>Click to edit Master subtitle style</a:t>
            </a:r>
            <a:endParaRPr lang="sl-SI"/>
          </a:p>
        </p:txBody>
      </p:sp>
    </p:spTree>
    <p:extLst>
      <p:ext uri="{BB962C8B-B14F-4D97-AF65-F5344CB8AC3E}">
        <p14:creationId xmlns:p14="http://schemas.microsoft.com/office/powerpoint/2010/main" val="29546211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17691385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0619191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971550" y="1844675"/>
            <a:ext cx="3703638" cy="42814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4827589" y="1844675"/>
            <a:ext cx="3705225" cy="42814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220934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Tree>
    <p:extLst>
      <p:ext uri="{BB962C8B-B14F-4D97-AF65-F5344CB8AC3E}">
        <p14:creationId xmlns:p14="http://schemas.microsoft.com/office/powerpoint/2010/main" val="6524777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41436806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Tree>
    <p:extLst>
      <p:ext uri="{BB962C8B-B14F-4D97-AF65-F5344CB8AC3E}">
        <p14:creationId xmlns:p14="http://schemas.microsoft.com/office/powerpoint/2010/main" val="13553702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8163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sl-SI"/>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8981795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7992169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16187000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3876" y="485775"/>
            <a:ext cx="1966913" cy="5640388"/>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971551" y="485775"/>
            <a:ext cx="5749925" cy="5640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2750083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877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19009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sl-SI"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74670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71550" y="485775"/>
            <a:ext cx="78692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sl-SI"/>
          </a:p>
        </p:txBody>
      </p:sp>
      <p:sp>
        <p:nvSpPr>
          <p:cNvPr id="1027" name="Rectangle 3"/>
          <p:cNvSpPr>
            <a:spLocks noGrp="1" noChangeArrowheads="1"/>
          </p:cNvSpPr>
          <p:nvPr>
            <p:ph type="body" idx="1"/>
          </p:nvPr>
        </p:nvSpPr>
        <p:spPr bwMode="auto">
          <a:xfrm>
            <a:off x="971550" y="1844675"/>
            <a:ext cx="7561263"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defRPr sz="4000">
          <a:solidFill>
            <a:srgbClr val="919293"/>
          </a:solidFill>
          <a:latin typeface="+mj-lt"/>
          <a:ea typeface="+mj-ea"/>
          <a:cs typeface="+mj-cs"/>
        </a:defRPr>
      </a:lvl1pPr>
      <a:lvl2pPr algn="l" rtl="0" fontAlgn="base">
        <a:spcBef>
          <a:spcPct val="0"/>
        </a:spcBef>
        <a:spcAft>
          <a:spcPct val="0"/>
        </a:spcAft>
        <a:defRPr sz="4000">
          <a:solidFill>
            <a:srgbClr val="919293"/>
          </a:solidFill>
          <a:latin typeface="Arial" charset="0"/>
          <a:ea typeface="ＭＳ Ｐゴシック" pitchFamily="1" charset="-128"/>
        </a:defRPr>
      </a:lvl2pPr>
      <a:lvl3pPr algn="l" rtl="0" fontAlgn="base">
        <a:spcBef>
          <a:spcPct val="0"/>
        </a:spcBef>
        <a:spcAft>
          <a:spcPct val="0"/>
        </a:spcAft>
        <a:defRPr sz="4000">
          <a:solidFill>
            <a:srgbClr val="919293"/>
          </a:solidFill>
          <a:latin typeface="Arial" charset="0"/>
          <a:ea typeface="ＭＳ Ｐゴシック" pitchFamily="1" charset="-128"/>
        </a:defRPr>
      </a:lvl3pPr>
      <a:lvl4pPr algn="l" rtl="0" fontAlgn="base">
        <a:spcBef>
          <a:spcPct val="0"/>
        </a:spcBef>
        <a:spcAft>
          <a:spcPct val="0"/>
        </a:spcAft>
        <a:defRPr sz="4000">
          <a:solidFill>
            <a:srgbClr val="919293"/>
          </a:solidFill>
          <a:latin typeface="Arial" charset="0"/>
          <a:ea typeface="ＭＳ Ｐゴシック" pitchFamily="1" charset="-128"/>
        </a:defRPr>
      </a:lvl4pPr>
      <a:lvl5pPr algn="l" rtl="0" fontAlgn="base">
        <a:spcBef>
          <a:spcPct val="0"/>
        </a:spcBef>
        <a:spcAft>
          <a:spcPct val="0"/>
        </a:spcAft>
        <a:defRPr sz="4000">
          <a:solidFill>
            <a:srgbClr val="919293"/>
          </a:solidFill>
          <a:latin typeface="Arial" charset="0"/>
          <a:ea typeface="ＭＳ Ｐゴシック" pitchFamily="1" charset="-128"/>
        </a:defRPr>
      </a:lvl5pPr>
      <a:lvl6pPr marL="457200" algn="l" rtl="0" eaLnBrk="1" fontAlgn="base" hangingPunct="1">
        <a:spcBef>
          <a:spcPct val="0"/>
        </a:spcBef>
        <a:spcAft>
          <a:spcPct val="0"/>
        </a:spcAft>
        <a:defRPr sz="4000">
          <a:solidFill>
            <a:srgbClr val="919293"/>
          </a:solidFill>
          <a:latin typeface="Arial" charset="0"/>
          <a:ea typeface="ＭＳ Ｐゴシック" pitchFamily="1" charset="-128"/>
        </a:defRPr>
      </a:lvl6pPr>
      <a:lvl7pPr marL="914400" algn="l" rtl="0" eaLnBrk="1" fontAlgn="base" hangingPunct="1">
        <a:spcBef>
          <a:spcPct val="0"/>
        </a:spcBef>
        <a:spcAft>
          <a:spcPct val="0"/>
        </a:spcAft>
        <a:defRPr sz="4000">
          <a:solidFill>
            <a:srgbClr val="919293"/>
          </a:solidFill>
          <a:latin typeface="Arial" charset="0"/>
          <a:ea typeface="ＭＳ Ｐゴシック" pitchFamily="1" charset="-128"/>
        </a:defRPr>
      </a:lvl7pPr>
      <a:lvl8pPr marL="1371600" algn="l" rtl="0" eaLnBrk="1" fontAlgn="base" hangingPunct="1">
        <a:spcBef>
          <a:spcPct val="0"/>
        </a:spcBef>
        <a:spcAft>
          <a:spcPct val="0"/>
        </a:spcAft>
        <a:defRPr sz="4000">
          <a:solidFill>
            <a:srgbClr val="919293"/>
          </a:solidFill>
          <a:latin typeface="Arial" charset="0"/>
          <a:ea typeface="ＭＳ Ｐゴシック" pitchFamily="1" charset="-128"/>
        </a:defRPr>
      </a:lvl8pPr>
      <a:lvl9pPr marL="1828800" algn="l" rtl="0" eaLnBrk="1" fontAlgn="base" hangingPunct="1">
        <a:spcBef>
          <a:spcPct val="0"/>
        </a:spcBef>
        <a:spcAft>
          <a:spcPct val="0"/>
        </a:spcAft>
        <a:defRPr sz="4000">
          <a:solidFill>
            <a:srgbClr val="919293"/>
          </a:solidFill>
          <a:latin typeface="Arial" charset="0"/>
          <a:ea typeface="ＭＳ Ｐゴシック" pitchFamily="1" charset="-128"/>
        </a:defRPr>
      </a:lvl9pPr>
    </p:titleStyle>
    <p:bodyStyle>
      <a:lvl1pPr marL="265113" indent="-265113" algn="l" rtl="0" fontAlgn="base">
        <a:spcBef>
          <a:spcPct val="50000"/>
        </a:spcBef>
        <a:spcAft>
          <a:spcPct val="0"/>
        </a:spcAft>
        <a:buClr>
          <a:srgbClr val="DD8729"/>
        </a:buClr>
        <a:buChar char="•"/>
        <a:defRPr sz="3200">
          <a:solidFill>
            <a:schemeClr val="tx1"/>
          </a:solidFill>
          <a:latin typeface="+mn-lt"/>
          <a:ea typeface="+mn-ea"/>
          <a:cs typeface="+mn-cs"/>
        </a:defRPr>
      </a:lvl1pPr>
      <a:lvl2pPr marL="712788" indent="-268288" algn="l" rtl="0" fontAlgn="base">
        <a:spcBef>
          <a:spcPct val="20000"/>
        </a:spcBef>
        <a:spcAft>
          <a:spcPct val="0"/>
        </a:spcAft>
        <a:buClr>
          <a:schemeClr val="tx1"/>
        </a:buClr>
        <a:buChar char="•"/>
        <a:defRPr sz="2800">
          <a:solidFill>
            <a:schemeClr val="tx1"/>
          </a:solidFill>
          <a:latin typeface="+mn-lt"/>
        </a:defRPr>
      </a:lvl2pPr>
      <a:lvl3pPr marL="1162050" indent="-269875" algn="l" rtl="0" fontAlgn="base">
        <a:spcBef>
          <a:spcPct val="20000"/>
        </a:spcBef>
        <a:spcAft>
          <a:spcPct val="0"/>
        </a:spcAft>
        <a:buClr>
          <a:srgbClr val="DD8729"/>
        </a:buClr>
        <a:buChar char="•"/>
        <a:defRPr sz="2400">
          <a:solidFill>
            <a:schemeClr val="tx1"/>
          </a:solidFill>
          <a:latin typeface="+mn-lt"/>
        </a:defRPr>
      </a:lvl3pPr>
      <a:lvl4pPr marL="1619250" indent="-277813" algn="l" rtl="0" fontAlgn="base">
        <a:spcBef>
          <a:spcPct val="20000"/>
        </a:spcBef>
        <a:spcAft>
          <a:spcPct val="0"/>
        </a:spcAft>
        <a:buClr>
          <a:schemeClr val="tx1"/>
        </a:buClr>
        <a:buChar char="•"/>
        <a:defRPr sz="2000">
          <a:solidFill>
            <a:schemeClr val="tx1"/>
          </a:solidFill>
          <a:latin typeface="+mn-lt"/>
        </a:defRPr>
      </a:lvl4pPr>
      <a:lvl5pPr marL="2066925" indent="-268288" algn="l" rtl="0" fontAlgn="base">
        <a:spcBef>
          <a:spcPct val="20000"/>
        </a:spcBef>
        <a:spcAft>
          <a:spcPct val="0"/>
        </a:spcAft>
        <a:buClr>
          <a:srgbClr val="DD8729"/>
        </a:buClr>
        <a:buChar char="•"/>
        <a:defRPr sz="2000">
          <a:solidFill>
            <a:schemeClr val="tx1"/>
          </a:solidFill>
          <a:latin typeface="+mn-lt"/>
        </a:defRPr>
      </a:lvl5pPr>
      <a:lvl6pPr marL="2524125" indent="-268288" algn="l" rtl="0" eaLnBrk="1" fontAlgn="base" hangingPunct="1">
        <a:spcBef>
          <a:spcPct val="20000"/>
        </a:spcBef>
        <a:spcAft>
          <a:spcPct val="0"/>
        </a:spcAft>
        <a:buClr>
          <a:srgbClr val="DD8729"/>
        </a:buClr>
        <a:buChar char="•"/>
        <a:defRPr sz="2000">
          <a:solidFill>
            <a:schemeClr val="tx1"/>
          </a:solidFill>
          <a:latin typeface="+mn-lt"/>
        </a:defRPr>
      </a:lvl6pPr>
      <a:lvl7pPr marL="2981325" indent="-268288" algn="l" rtl="0" eaLnBrk="1" fontAlgn="base" hangingPunct="1">
        <a:spcBef>
          <a:spcPct val="20000"/>
        </a:spcBef>
        <a:spcAft>
          <a:spcPct val="0"/>
        </a:spcAft>
        <a:buClr>
          <a:srgbClr val="DD8729"/>
        </a:buClr>
        <a:buChar char="•"/>
        <a:defRPr sz="2000">
          <a:solidFill>
            <a:schemeClr val="tx1"/>
          </a:solidFill>
          <a:latin typeface="+mn-lt"/>
        </a:defRPr>
      </a:lvl7pPr>
      <a:lvl8pPr marL="3438525" indent="-268288" algn="l" rtl="0" eaLnBrk="1" fontAlgn="base" hangingPunct="1">
        <a:spcBef>
          <a:spcPct val="20000"/>
        </a:spcBef>
        <a:spcAft>
          <a:spcPct val="0"/>
        </a:spcAft>
        <a:buClr>
          <a:srgbClr val="DD8729"/>
        </a:buClr>
        <a:buChar char="•"/>
        <a:defRPr sz="2000">
          <a:solidFill>
            <a:schemeClr val="tx1"/>
          </a:solidFill>
          <a:latin typeface="+mn-lt"/>
        </a:defRPr>
      </a:lvl8pPr>
      <a:lvl9pPr marL="3895725" indent="-268288" algn="l" rtl="0" eaLnBrk="1" fontAlgn="base" hangingPunct="1">
        <a:spcBef>
          <a:spcPct val="20000"/>
        </a:spcBef>
        <a:spcAft>
          <a:spcPct val="0"/>
        </a:spcAft>
        <a:buClr>
          <a:srgbClr val="DD8729"/>
        </a:buClr>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971550" y="485775"/>
            <a:ext cx="786923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sl-SI"/>
              <a:t>Click to edit Master title style</a:t>
            </a:r>
          </a:p>
        </p:txBody>
      </p:sp>
      <p:sp>
        <p:nvSpPr>
          <p:cNvPr id="39939" name="Rectangle 3"/>
          <p:cNvSpPr>
            <a:spLocks noGrp="1" noChangeArrowheads="1"/>
          </p:cNvSpPr>
          <p:nvPr>
            <p:ph type="body" idx="1"/>
          </p:nvPr>
        </p:nvSpPr>
        <p:spPr bwMode="auto">
          <a:xfrm>
            <a:off x="971550" y="1844675"/>
            <a:ext cx="7561263" cy="4281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l-SI"/>
              <a:t>Click to edit Master text styles</a:t>
            </a:r>
          </a:p>
          <a:p>
            <a:pPr lvl="1"/>
            <a:r>
              <a:rPr lang="sl-SI"/>
              <a:t>Second level</a:t>
            </a:r>
          </a:p>
          <a:p>
            <a:pPr lvl="2"/>
            <a:r>
              <a:rPr lang="sl-SI"/>
              <a:t>Third level</a:t>
            </a:r>
          </a:p>
          <a:p>
            <a:pPr lvl="3"/>
            <a:r>
              <a:rPr lang="sl-SI"/>
              <a:t>Fourth level</a:t>
            </a:r>
          </a:p>
          <a:p>
            <a:pPr lvl="4"/>
            <a:r>
              <a:rPr lang="sl-SI"/>
              <a:t>Fifth level</a:t>
            </a:r>
          </a:p>
        </p:txBody>
      </p:sp>
      <p:sp>
        <p:nvSpPr>
          <p:cNvPr id="39948" name="Line 12"/>
          <p:cNvSpPr>
            <a:spLocks noChangeShapeType="1"/>
          </p:cNvSpPr>
          <p:nvPr/>
        </p:nvSpPr>
        <p:spPr bwMode="auto">
          <a:xfrm>
            <a:off x="971550" y="1989138"/>
            <a:ext cx="0" cy="4868862"/>
          </a:xfrm>
          <a:prstGeom prst="line">
            <a:avLst/>
          </a:prstGeom>
          <a:noFill/>
          <a:ln w="19050">
            <a:solidFill>
              <a:schemeClr val="bg2"/>
            </a:solidFill>
            <a:prstDash val="sysDot"/>
            <a:round/>
            <a:headEnd/>
            <a:tailEnd/>
          </a:ln>
        </p:spPr>
        <p:txBody>
          <a:bodyPr wrap="none" anchor="ctr"/>
          <a:lstStyle/>
          <a:p>
            <a:pPr>
              <a:spcBef>
                <a:spcPct val="50000"/>
              </a:spcBef>
              <a:buClr>
                <a:srgbClr val="DD8729"/>
              </a:buClr>
              <a:buSzPct val="70000"/>
              <a:buFontTx/>
              <a:buChar char="•"/>
            </a:pPr>
            <a:endParaRPr lang="sl-SI">
              <a:solidFill>
                <a:srgbClr val="000000"/>
              </a:solidFill>
              <a:latin typeface="Arial" charset="0"/>
              <a:ea typeface="ＭＳ Ｐゴシック" pitchFamily="1" charset="-128"/>
              <a:cs typeface="+mn-cs"/>
            </a:endParaRPr>
          </a:p>
        </p:txBody>
      </p:sp>
      <p:pic>
        <p:nvPicPr>
          <p:cNvPr id="39951" name="Picture 15"/>
          <p:cNvPicPr>
            <a:picLocks noChangeAspect="1" noChangeArrowheads="1"/>
          </p:cNvPicPr>
          <p:nvPr userDrawn="1"/>
        </p:nvPicPr>
        <p:blipFill>
          <a:blip cstate="print"/>
          <a:srcRect/>
          <a:stretch>
            <a:fillRect/>
          </a:stretch>
        </p:blipFill>
        <p:spPr bwMode="auto">
          <a:xfrm>
            <a:off x="250825" y="6237288"/>
            <a:ext cx="482600" cy="487362"/>
          </a:xfrm>
          <a:prstGeom prst="rect">
            <a:avLst/>
          </a:prstGeom>
          <a:noFill/>
          <a:ln w="9525">
            <a:noFill/>
            <a:miter lim="800000"/>
            <a:headEnd/>
            <a:tailEnd/>
          </a:ln>
          <a:effectLst/>
        </p:spPr>
      </p:pic>
    </p:spTree>
    <p:extLst>
      <p:ext uri="{BB962C8B-B14F-4D97-AF65-F5344CB8AC3E}">
        <p14:creationId xmlns:p14="http://schemas.microsoft.com/office/powerpoint/2010/main" val="349394216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fontAlgn="base">
        <a:spcBef>
          <a:spcPct val="0"/>
        </a:spcBef>
        <a:spcAft>
          <a:spcPct val="0"/>
        </a:spcAft>
        <a:defRPr sz="4000">
          <a:solidFill>
            <a:srgbClr val="919293"/>
          </a:solidFill>
          <a:latin typeface="+mj-lt"/>
          <a:ea typeface="+mj-ea"/>
          <a:cs typeface="+mj-cs"/>
        </a:defRPr>
      </a:lvl1pPr>
      <a:lvl2pPr algn="l" rtl="0" fontAlgn="base">
        <a:spcBef>
          <a:spcPct val="0"/>
        </a:spcBef>
        <a:spcAft>
          <a:spcPct val="0"/>
        </a:spcAft>
        <a:defRPr sz="4000">
          <a:solidFill>
            <a:srgbClr val="919293"/>
          </a:solidFill>
          <a:latin typeface="Arial" charset="0"/>
          <a:ea typeface="ＭＳ Ｐゴシック" pitchFamily="1" charset="-128"/>
        </a:defRPr>
      </a:lvl2pPr>
      <a:lvl3pPr algn="l" rtl="0" fontAlgn="base">
        <a:spcBef>
          <a:spcPct val="0"/>
        </a:spcBef>
        <a:spcAft>
          <a:spcPct val="0"/>
        </a:spcAft>
        <a:defRPr sz="4000">
          <a:solidFill>
            <a:srgbClr val="919293"/>
          </a:solidFill>
          <a:latin typeface="Arial" charset="0"/>
          <a:ea typeface="ＭＳ Ｐゴシック" pitchFamily="1" charset="-128"/>
        </a:defRPr>
      </a:lvl3pPr>
      <a:lvl4pPr algn="l" rtl="0" fontAlgn="base">
        <a:spcBef>
          <a:spcPct val="0"/>
        </a:spcBef>
        <a:spcAft>
          <a:spcPct val="0"/>
        </a:spcAft>
        <a:defRPr sz="4000">
          <a:solidFill>
            <a:srgbClr val="919293"/>
          </a:solidFill>
          <a:latin typeface="Arial" charset="0"/>
          <a:ea typeface="ＭＳ Ｐゴシック" pitchFamily="1" charset="-128"/>
        </a:defRPr>
      </a:lvl4pPr>
      <a:lvl5pPr algn="l" rtl="0" fontAlgn="base">
        <a:spcBef>
          <a:spcPct val="0"/>
        </a:spcBef>
        <a:spcAft>
          <a:spcPct val="0"/>
        </a:spcAft>
        <a:defRPr sz="4000">
          <a:solidFill>
            <a:srgbClr val="919293"/>
          </a:solidFill>
          <a:latin typeface="Arial" charset="0"/>
          <a:ea typeface="ＭＳ Ｐゴシック" pitchFamily="1" charset="-128"/>
        </a:defRPr>
      </a:lvl5pPr>
      <a:lvl6pPr marL="457200" algn="l" rtl="0" fontAlgn="base">
        <a:spcBef>
          <a:spcPct val="0"/>
        </a:spcBef>
        <a:spcAft>
          <a:spcPct val="0"/>
        </a:spcAft>
        <a:defRPr sz="4000">
          <a:solidFill>
            <a:srgbClr val="919293"/>
          </a:solidFill>
          <a:latin typeface="Arial" charset="0"/>
          <a:ea typeface="ＭＳ Ｐゴシック" pitchFamily="1" charset="-128"/>
        </a:defRPr>
      </a:lvl6pPr>
      <a:lvl7pPr marL="914400" algn="l" rtl="0" fontAlgn="base">
        <a:spcBef>
          <a:spcPct val="0"/>
        </a:spcBef>
        <a:spcAft>
          <a:spcPct val="0"/>
        </a:spcAft>
        <a:defRPr sz="4000">
          <a:solidFill>
            <a:srgbClr val="919293"/>
          </a:solidFill>
          <a:latin typeface="Arial" charset="0"/>
          <a:ea typeface="ＭＳ Ｐゴシック" pitchFamily="1" charset="-128"/>
        </a:defRPr>
      </a:lvl7pPr>
      <a:lvl8pPr marL="1371600" algn="l" rtl="0" fontAlgn="base">
        <a:spcBef>
          <a:spcPct val="0"/>
        </a:spcBef>
        <a:spcAft>
          <a:spcPct val="0"/>
        </a:spcAft>
        <a:defRPr sz="4000">
          <a:solidFill>
            <a:srgbClr val="919293"/>
          </a:solidFill>
          <a:latin typeface="Arial" charset="0"/>
          <a:ea typeface="ＭＳ Ｐゴシック" pitchFamily="1" charset="-128"/>
        </a:defRPr>
      </a:lvl8pPr>
      <a:lvl9pPr marL="1828800" algn="l" rtl="0" fontAlgn="base">
        <a:spcBef>
          <a:spcPct val="0"/>
        </a:spcBef>
        <a:spcAft>
          <a:spcPct val="0"/>
        </a:spcAft>
        <a:defRPr sz="4000">
          <a:solidFill>
            <a:srgbClr val="919293"/>
          </a:solidFill>
          <a:latin typeface="Arial" charset="0"/>
          <a:ea typeface="ＭＳ Ｐゴシック" pitchFamily="1" charset="-128"/>
        </a:defRPr>
      </a:lvl9pPr>
    </p:titleStyle>
    <p:bodyStyle>
      <a:lvl1pPr marL="265113" indent="-265113" algn="l" rtl="0" fontAlgn="base">
        <a:spcBef>
          <a:spcPct val="50000"/>
        </a:spcBef>
        <a:spcAft>
          <a:spcPct val="0"/>
        </a:spcAft>
        <a:buClr>
          <a:srgbClr val="DD8729"/>
        </a:buClr>
        <a:buChar char="•"/>
        <a:defRPr sz="3200">
          <a:solidFill>
            <a:schemeClr val="tx1"/>
          </a:solidFill>
          <a:latin typeface="+mn-lt"/>
          <a:ea typeface="+mn-ea"/>
          <a:cs typeface="+mn-cs"/>
        </a:defRPr>
      </a:lvl1pPr>
      <a:lvl2pPr marL="712788" indent="-268288" algn="l" rtl="0" fontAlgn="base">
        <a:spcBef>
          <a:spcPct val="20000"/>
        </a:spcBef>
        <a:spcAft>
          <a:spcPct val="0"/>
        </a:spcAft>
        <a:buClr>
          <a:schemeClr val="tx1"/>
        </a:buClr>
        <a:buChar char="•"/>
        <a:defRPr sz="2800">
          <a:solidFill>
            <a:schemeClr val="tx1"/>
          </a:solidFill>
          <a:latin typeface="+mn-lt"/>
        </a:defRPr>
      </a:lvl2pPr>
      <a:lvl3pPr marL="1162050" indent="-269875" algn="l" rtl="0" fontAlgn="base">
        <a:spcBef>
          <a:spcPct val="20000"/>
        </a:spcBef>
        <a:spcAft>
          <a:spcPct val="0"/>
        </a:spcAft>
        <a:buClr>
          <a:srgbClr val="DD8729"/>
        </a:buClr>
        <a:buChar char="•"/>
        <a:defRPr sz="2400">
          <a:solidFill>
            <a:schemeClr val="tx1"/>
          </a:solidFill>
          <a:latin typeface="+mn-lt"/>
        </a:defRPr>
      </a:lvl3pPr>
      <a:lvl4pPr marL="1619250" indent="-277813" algn="l" rtl="0" fontAlgn="base">
        <a:spcBef>
          <a:spcPct val="20000"/>
        </a:spcBef>
        <a:spcAft>
          <a:spcPct val="0"/>
        </a:spcAft>
        <a:buClr>
          <a:schemeClr val="tx1"/>
        </a:buClr>
        <a:buChar char="•"/>
        <a:defRPr sz="2000">
          <a:solidFill>
            <a:schemeClr val="tx1"/>
          </a:solidFill>
          <a:latin typeface="+mn-lt"/>
        </a:defRPr>
      </a:lvl4pPr>
      <a:lvl5pPr marL="2066925" indent="-268288" algn="l" rtl="0" fontAlgn="base">
        <a:spcBef>
          <a:spcPct val="20000"/>
        </a:spcBef>
        <a:spcAft>
          <a:spcPct val="0"/>
        </a:spcAft>
        <a:buClr>
          <a:srgbClr val="DD8729"/>
        </a:buClr>
        <a:buChar char="•"/>
        <a:defRPr sz="2000">
          <a:solidFill>
            <a:schemeClr val="tx1"/>
          </a:solidFill>
          <a:latin typeface="+mn-lt"/>
        </a:defRPr>
      </a:lvl5pPr>
      <a:lvl6pPr marL="2524125" indent="-268288" algn="l" rtl="0" fontAlgn="base">
        <a:spcBef>
          <a:spcPct val="20000"/>
        </a:spcBef>
        <a:spcAft>
          <a:spcPct val="0"/>
        </a:spcAft>
        <a:buClr>
          <a:srgbClr val="DD8729"/>
        </a:buClr>
        <a:buChar char="•"/>
        <a:defRPr sz="2000">
          <a:solidFill>
            <a:schemeClr val="tx1"/>
          </a:solidFill>
          <a:latin typeface="+mn-lt"/>
        </a:defRPr>
      </a:lvl6pPr>
      <a:lvl7pPr marL="2981325" indent="-268288" algn="l" rtl="0" fontAlgn="base">
        <a:spcBef>
          <a:spcPct val="20000"/>
        </a:spcBef>
        <a:spcAft>
          <a:spcPct val="0"/>
        </a:spcAft>
        <a:buClr>
          <a:srgbClr val="DD8729"/>
        </a:buClr>
        <a:buChar char="•"/>
        <a:defRPr sz="2000">
          <a:solidFill>
            <a:schemeClr val="tx1"/>
          </a:solidFill>
          <a:latin typeface="+mn-lt"/>
        </a:defRPr>
      </a:lvl7pPr>
      <a:lvl8pPr marL="3438525" indent="-268288" algn="l" rtl="0" fontAlgn="base">
        <a:spcBef>
          <a:spcPct val="20000"/>
        </a:spcBef>
        <a:spcAft>
          <a:spcPct val="0"/>
        </a:spcAft>
        <a:buClr>
          <a:srgbClr val="DD8729"/>
        </a:buClr>
        <a:buChar char="•"/>
        <a:defRPr sz="2000">
          <a:solidFill>
            <a:schemeClr val="tx1"/>
          </a:solidFill>
          <a:latin typeface="+mn-lt"/>
        </a:defRPr>
      </a:lvl8pPr>
      <a:lvl9pPr marL="3895725" indent="-268288" algn="l" rtl="0" fontAlgn="base">
        <a:spcBef>
          <a:spcPct val="20000"/>
        </a:spcBef>
        <a:spcAft>
          <a:spcPct val="0"/>
        </a:spcAft>
        <a:buClr>
          <a:srgbClr val="DD8729"/>
        </a:buClr>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71550" y="485775"/>
            <a:ext cx="78692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sl-SI"/>
          </a:p>
        </p:txBody>
      </p:sp>
      <p:sp>
        <p:nvSpPr>
          <p:cNvPr id="1027" name="Rectangle 3"/>
          <p:cNvSpPr>
            <a:spLocks noGrp="1" noChangeArrowheads="1"/>
          </p:cNvSpPr>
          <p:nvPr>
            <p:ph type="body" idx="1"/>
          </p:nvPr>
        </p:nvSpPr>
        <p:spPr bwMode="auto">
          <a:xfrm>
            <a:off x="971550" y="1844675"/>
            <a:ext cx="7561263"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12831198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xStyles>
    <p:titleStyle>
      <a:lvl1pPr algn="l" rtl="0" fontAlgn="base">
        <a:spcBef>
          <a:spcPct val="0"/>
        </a:spcBef>
        <a:spcAft>
          <a:spcPct val="0"/>
        </a:spcAft>
        <a:defRPr sz="4000">
          <a:solidFill>
            <a:srgbClr val="919293"/>
          </a:solidFill>
          <a:latin typeface="+mj-lt"/>
          <a:ea typeface="+mj-ea"/>
          <a:cs typeface="+mj-cs"/>
        </a:defRPr>
      </a:lvl1pPr>
      <a:lvl2pPr algn="l" rtl="0" fontAlgn="base">
        <a:spcBef>
          <a:spcPct val="0"/>
        </a:spcBef>
        <a:spcAft>
          <a:spcPct val="0"/>
        </a:spcAft>
        <a:defRPr sz="4000">
          <a:solidFill>
            <a:srgbClr val="919293"/>
          </a:solidFill>
          <a:latin typeface="Arial" charset="0"/>
          <a:ea typeface="ＭＳ Ｐゴシック" pitchFamily="1" charset="-128"/>
        </a:defRPr>
      </a:lvl2pPr>
      <a:lvl3pPr algn="l" rtl="0" fontAlgn="base">
        <a:spcBef>
          <a:spcPct val="0"/>
        </a:spcBef>
        <a:spcAft>
          <a:spcPct val="0"/>
        </a:spcAft>
        <a:defRPr sz="4000">
          <a:solidFill>
            <a:srgbClr val="919293"/>
          </a:solidFill>
          <a:latin typeface="Arial" charset="0"/>
          <a:ea typeface="ＭＳ Ｐゴシック" pitchFamily="1" charset="-128"/>
        </a:defRPr>
      </a:lvl3pPr>
      <a:lvl4pPr algn="l" rtl="0" fontAlgn="base">
        <a:spcBef>
          <a:spcPct val="0"/>
        </a:spcBef>
        <a:spcAft>
          <a:spcPct val="0"/>
        </a:spcAft>
        <a:defRPr sz="4000">
          <a:solidFill>
            <a:srgbClr val="919293"/>
          </a:solidFill>
          <a:latin typeface="Arial" charset="0"/>
          <a:ea typeface="ＭＳ Ｐゴシック" pitchFamily="1" charset="-128"/>
        </a:defRPr>
      </a:lvl4pPr>
      <a:lvl5pPr algn="l" rtl="0" fontAlgn="base">
        <a:spcBef>
          <a:spcPct val="0"/>
        </a:spcBef>
        <a:spcAft>
          <a:spcPct val="0"/>
        </a:spcAft>
        <a:defRPr sz="4000">
          <a:solidFill>
            <a:srgbClr val="919293"/>
          </a:solidFill>
          <a:latin typeface="Arial" charset="0"/>
          <a:ea typeface="ＭＳ Ｐゴシック" pitchFamily="1" charset="-128"/>
        </a:defRPr>
      </a:lvl5pPr>
      <a:lvl6pPr marL="457200" algn="l" rtl="0" eaLnBrk="1" fontAlgn="base" hangingPunct="1">
        <a:spcBef>
          <a:spcPct val="0"/>
        </a:spcBef>
        <a:spcAft>
          <a:spcPct val="0"/>
        </a:spcAft>
        <a:defRPr sz="4000">
          <a:solidFill>
            <a:srgbClr val="919293"/>
          </a:solidFill>
          <a:latin typeface="Arial" charset="0"/>
          <a:ea typeface="ＭＳ Ｐゴシック" pitchFamily="1" charset="-128"/>
        </a:defRPr>
      </a:lvl6pPr>
      <a:lvl7pPr marL="914400" algn="l" rtl="0" eaLnBrk="1" fontAlgn="base" hangingPunct="1">
        <a:spcBef>
          <a:spcPct val="0"/>
        </a:spcBef>
        <a:spcAft>
          <a:spcPct val="0"/>
        </a:spcAft>
        <a:defRPr sz="4000">
          <a:solidFill>
            <a:srgbClr val="919293"/>
          </a:solidFill>
          <a:latin typeface="Arial" charset="0"/>
          <a:ea typeface="ＭＳ Ｐゴシック" pitchFamily="1" charset="-128"/>
        </a:defRPr>
      </a:lvl7pPr>
      <a:lvl8pPr marL="1371600" algn="l" rtl="0" eaLnBrk="1" fontAlgn="base" hangingPunct="1">
        <a:spcBef>
          <a:spcPct val="0"/>
        </a:spcBef>
        <a:spcAft>
          <a:spcPct val="0"/>
        </a:spcAft>
        <a:defRPr sz="4000">
          <a:solidFill>
            <a:srgbClr val="919293"/>
          </a:solidFill>
          <a:latin typeface="Arial" charset="0"/>
          <a:ea typeface="ＭＳ Ｐゴシック" pitchFamily="1" charset="-128"/>
        </a:defRPr>
      </a:lvl8pPr>
      <a:lvl9pPr marL="1828800" algn="l" rtl="0" eaLnBrk="1" fontAlgn="base" hangingPunct="1">
        <a:spcBef>
          <a:spcPct val="0"/>
        </a:spcBef>
        <a:spcAft>
          <a:spcPct val="0"/>
        </a:spcAft>
        <a:defRPr sz="4000">
          <a:solidFill>
            <a:srgbClr val="919293"/>
          </a:solidFill>
          <a:latin typeface="Arial" charset="0"/>
          <a:ea typeface="ＭＳ Ｐゴシック" pitchFamily="1" charset="-128"/>
        </a:defRPr>
      </a:lvl9pPr>
    </p:titleStyle>
    <p:bodyStyle>
      <a:lvl1pPr marL="265113" indent="-265113" algn="l" rtl="0" fontAlgn="base">
        <a:spcBef>
          <a:spcPct val="50000"/>
        </a:spcBef>
        <a:spcAft>
          <a:spcPct val="0"/>
        </a:spcAft>
        <a:buClr>
          <a:srgbClr val="DD8729"/>
        </a:buClr>
        <a:buChar char="•"/>
        <a:defRPr sz="3200">
          <a:solidFill>
            <a:schemeClr val="tx1"/>
          </a:solidFill>
          <a:latin typeface="+mn-lt"/>
          <a:ea typeface="+mn-ea"/>
          <a:cs typeface="+mn-cs"/>
        </a:defRPr>
      </a:lvl1pPr>
      <a:lvl2pPr marL="712788" indent="-268288" algn="l" rtl="0" fontAlgn="base">
        <a:spcBef>
          <a:spcPct val="20000"/>
        </a:spcBef>
        <a:spcAft>
          <a:spcPct val="0"/>
        </a:spcAft>
        <a:buClr>
          <a:schemeClr val="tx1"/>
        </a:buClr>
        <a:buChar char="•"/>
        <a:defRPr sz="2800">
          <a:solidFill>
            <a:schemeClr val="tx1"/>
          </a:solidFill>
          <a:latin typeface="+mn-lt"/>
        </a:defRPr>
      </a:lvl2pPr>
      <a:lvl3pPr marL="1162050" indent="-269875" algn="l" rtl="0" fontAlgn="base">
        <a:spcBef>
          <a:spcPct val="20000"/>
        </a:spcBef>
        <a:spcAft>
          <a:spcPct val="0"/>
        </a:spcAft>
        <a:buClr>
          <a:srgbClr val="DD8729"/>
        </a:buClr>
        <a:buChar char="•"/>
        <a:defRPr sz="2400">
          <a:solidFill>
            <a:schemeClr val="tx1"/>
          </a:solidFill>
          <a:latin typeface="+mn-lt"/>
        </a:defRPr>
      </a:lvl3pPr>
      <a:lvl4pPr marL="1619250" indent="-277813" algn="l" rtl="0" fontAlgn="base">
        <a:spcBef>
          <a:spcPct val="20000"/>
        </a:spcBef>
        <a:spcAft>
          <a:spcPct val="0"/>
        </a:spcAft>
        <a:buClr>
          <a:schemeClr val="tx1"/>
        </a:buClr>
        <a:buChar char="•"/>
        <a:defRPr sz="2000">
          <a:solidFill>
            <a:schemeClr val="tx1"/>
          </a:solidFill>
          <a:latin typeface="+mn-lt"/>
        </a:defRPr>
      </a:lvl4pPr>
      <a:lvl5pPr marL="2066925" indent="-268288" algn="l" rtl="0" fontAlgn="base">
        <a:spcBef>
          <a:spcPct val="20000"/>
        </a:spcBef>
        <a:spcAft>
          <a:spcPct val="0"/>
        </a:spcAft>
        <a:buClr>
          <a:srgbClr val="DD8729"/>
        </a:buClr>
        <a:buChar char="•"/>
        <a:defRPr sz="2000">
          <a:solidFill>
            <a:schemeClr val="tx1"/>
          </a:solidFill>
          <a:latin typeface="+mn-lt"/>
        </a:defRPr>
      </a:lvl5pPr>
      <a:lvl6pPr marL="2524125" indent="-268288" algn="l" rtl="0" eaLnBrk="1" fontAlgn="base" hangingPunct="1">
        <a:spcBef>
          <a:spcPct val="20000"/>
        </a:spcBef>
        <a:spcAft>
          <a:spcPct val="0"/>
        </a:spcAft>
        <a:buClr>
          <a:srgbClr val="DD8729"/>
        </a:buClr>
        <a:buChar char="•"/>
        <a:defRPr sz="2000">
          <a:solidFill>
            <a:schemeClr val="tx1"/>
          </a:solidFill>
          <a:latin typeface="+mn-lt"/>
        </a:defRPr>
      </a:lvl6pPr>
      <a:lvl7pPr marL="2981325" indent="-268288" algn="l" rtl="0" eaLnBrk="1" fontAlgn="base" hangingPunct="1">
        <a:spcBef>
          <a:spcPct val="20000"/>
        </a:spcBef>
        <a:spcAft>
          <a:spcPct val="0"/>
        </a:spcAft>
        <a:buClr>
          <a:srgbClr val="DD8729"/>
        </a:buClr>
        <a:buChar char="•"/>
        <a:defRPr sz="2000">
          <a:solidFill>
            <a:schemeClr val="tx1"/>
          </a:solidFill>
          <a:latin typeface="+mn-lt"/>
        </a:defRPr>
      </a:lvl7pPr>
      <a:lvl8pPr marL="3438525" indent="-268288" algn="l" rtl="0" eaLnBrk="1" fontAlgn="base" hangingPunct="1">
        <a:spcBef>
          <a:spcPct val="20000"/>
        </a:spcBef>
        <a:spcAft>
          <a:spcPct val="0"/>
        </a:spcAft>
        <a:buClr>
          <a:srgbClr val="DD8729"/>
        </a:buClr>
        <a:buChar char="•"/>
        <a:defRPr sz="2000">
          <a:solidFill>
            <a:schemeClr val="tx1"/>
          </a:solidFill>
          <a:latin typeface="+mn-lt"/>
        </a:defRPr>
      </a:lvl8pPr>
      <a:lvl9pPr marL="3895725" indent="-268288" algn="l" rtl="0" eaLnBrk="1" fontAlgn="base" hangingPunct="1">
        <a:spcBef>
          <a:spcPct val="20000"/>
        </a:spcBef>
        <a:spcAft>
          <a:spcPct val="0"/>
        </a:spcAft>
        <a:buClr>
          <a:srgbClr val="DD8729"/>
        </a:buClr>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971550" y="485775"/>
            <a:ext cx="786923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sl-SI"/>
              <a:t>Click to edit Master title style</a:t>
            </a:r>
          </a:p>
        </p:txBody>
      </p:sp>
      <p:sp>
        <p:nvSpPr>
          <p:cNvPr id="39939" name="Rectangle 3"/>
          <p:cNvSpPr>
            <a:spLocks noGrp="1" noChangeArrowheads="1"/>
          </p:cNvSpPr>
          <p:nvPr>
            <p:ph type="body" idx="1"/>
          </p:nvPr>
        </p:nvSpPr>
        <p:spPr bwMode="auto">
          <a:xfrm>
            <a:off x="971550" y="1844675"/>
            <a:ext cx="7561263" cy="4281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l-SI"/>
              <a:t>Click to edit Master text styles</a:t>
            </a:r>
          </a:p>
          <a:p>
            <a:pPr lvl="1"/>
            <a:r>
              <a:rPr lang="sl-SI"/>
              <a:t>Second level</a:t>
            </a:r>
          </a:p>
          <a:p>
            <a:pPr lvl="2"/>
            <a:r>
              <a:rPr lang="sl-SI"/>
              <a:t>Third level</a:t>
            </a:r>
          </a:p>
          <a:p>
            <a:pPr lvl="3"/>
            <a:r>
              <a:rPr lang="sl-SI"/>
              <a:t>Fourth level</a:t>
            </a:r>
          </a:p>
          <a:p>
            <a:pPr lvl="4"/>
            <a:r>
              <a:rPr lang="sl-SI"/>
              <a:t>Fifth level</a:t>
            </a:r>
          </a:p>
        </p:txBody>
      </p:sp>
      <p:sp>
        <p:nvSpPr>
          <p:cNvPr id="39948" name="Line 12"/>
          <p:cNvSpPr>
            <a:spLocks noChangeShapeType="1"/>
          </p:cNvSpPr>
          <p:nvPr/>
        </p:nvSpPr>
        <p:spPr bwMode="auto">
          <a:xfrm>
            <a:off x="971550" y="1989138"/>
            <a:ext cx="0" cy="4868862"/>
          </a:xfrm>
          <a:prstGeom prst="line">
            <a:avLst/>
          </a:prstGeom>
          <a:noFill/>
          <a:ln w="19050">
            <a:solidFill>
              <a:schemeClr val="bg2"/>
            </a:solidFill>
            <a:prstDash val="sysDot"/>
            <a:round/>
            <a:headEnd/>
            <a:tailEnd/>
          </a:ln>
        </p:spPr>
        <p:txBody>
          <a:bodyPr wrap="none" anchor="ctr"/>
          <a:lstStyle/>
          <a:p>
            <a:endParaRPr lang="sl-SI"/>
          </a:p>
        </p:txBody>
      </p:sp>
      <p:pic>
        <p:nvPicPr>
          <p:cNvPr id="39951" name="Picture 15"/>
          <p:cNvPicPr>
            <a:picLocks noChangeAspect="1" noChangeArrowheads="1"/>
          </p:cNvPicPr>
          <p:nvPr userDrawn="1"/>
        </p:nvPicPr>
        <p:blipFill>
          <a:blip cstate="print"/>
          <a:srcRect/>
          <a:stretch>
            <a:fillRect/>
          </a:stretch>
        </p:blipFill>
        <p:spPr bwMode="auto">
          <a:xfrm>
            <a:off x="250825" y="6237288"/>
            <a:ext cx="482600" cy="487362"/>
          </a:xfrm>
          <a:prstGeom prst="rect">
            <a:avLst/>
          </a:prstGeom>
          <a:noFill/>
          <a:ln w="9525">
            <a:noFill/>
            <a:miter lim="800000"/>
            <a:headEnd/>
            <a:tailEnd/>
          </a:ln>
          <a:effectLst/>
        </p:spPr>
      </p:pic>
    </p:spTree>
    <p:extLst>
      <p:ext uri="{BB962C8B-B14F-4D97-AF65-F5344CB8AC3E}">
        <p14:creationId xmlns:p14="http://schemas.microsoft.com/office/powerpoint/2010/main" val="354057971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rtl="0" fontAlgn="base">
        <a:spcBef>
          <a:spcPct val="0"/>
        </a:spcBef>
        <a:spcAft>
          <a:spcPct val="0"/>
        </a:spcAft>
        <a:defRPr sz="4000">
          <a:solidFill>
            <a:srgbClr val="919293"/>
          </a:solidFill>
          <a:latin typeface="+mj-lt"/>
          <a:ea typeface="+mj-ea"/>
          <a:cs typeface="+mj-cs"/>
        </a:defRPr>
      </a:lvl1pPr>
      <a:lvl2pPr algn="l" rtl="0" fontAlgn="base">
        <a:spcBef>
          <a:spcPct val="0"/>
        </a:spcBef>
        <a:spcAft>
          <a:spcPct val="0"/>
        </a:spcAft>
        <a:defRPr sz="4000">
          <a:solidFill>
            <a:srgbClr val="919293"/>
          </a:solidFill>
          <a:latin typeface="Arial" charset="0"/>
          <a:ea typeface="ＭＳ Ｐゴシック" pitchFamily="1" charset="-128"/>
        </a:defRPr>
      </a:lvl2pPr>
      <a:lvl3pPr algn="l" rtl="0" fontAlgn="base">
        <a:spcBef>
          <a:spcPct val="0"/>
        </a:spcBef>
        <a:spcAft>
          <a:spcPct val="0"/>
        </a:spcAft>
        <a:defRPr sz="4000">
          <a:solidFill>
            <a:srgbClr val="919293"/>
          </a:solidFill>
          <a:latin typeface="Arial" charset="0"/>
          <a:ea typeface="ＭＳ Ｐゴシック" pitchFamily="1" charset="-128"/>
        </a:defRPr>
      </a:lvl3pPr>
      <a:lvl4pPr algn="l" rtl="0" fontAlgn="base">
        <a:spcBef>
          <a:spcPct val="0"/>
        </a:spcBef>
        <a:spcAft>
          <a:spcPct val="0"/>
        </a:spcAft>
        <a:defRPr sz="4000">
          <a:solidFill>
            <a:srgbClr val="919293"/>
          </a:solidFill>
          <a:latin typeface="Arial" charset="0"/>
          <a:ea typeface="ＭＳ Ｐゴシック" pitchFamily="1" charset="-128"/>
        </a:defRPr>
      </a:lvl4pPr>
      <a:lvl5pPr algn="l" rtl="0" fontAlgn="base">
        <a:spcBef>
          <a:spcPct val="0"/>
        </a:spcBef>
        <a:spcAft>
          <a:spcPct val="0"/>
        </a:spcAft>
        <a:defRPr sz="4000">
          <a:solidFill>
            <a:srgbClr val="919293"/>
          </a:solidFill>
          <a:latin typeface="Arial" charset="0"/>
          <a:ea typeface="ＭＳ Ｐゴシック" pitchFamily="1" charset="-128"/>
        </a:defRPr>
      </a:lvl5pPr>
      <a:lvl6pPr marL="457200" algn="l" rtl="0" fontAlgn="base">
        <a:spcBef>
          <a:spcPct val="0"/>
        </a:spcBef>
        <a:spcAft>
          <a:spcPct val="0"/>
        </a:spcAft>
        <a:defRPr sz="4000">
          <a:solidFill>
            <a:srgbClr val="919293"/>
          </a:solidFill>
          <a:latin typeface="Arial" charset="0"/>
          <a:ea typeface="ＭＳ Ｐゴシック" pitchFamily="1" charset="-128"/>
        </a:defRPr>
      </a:lvl6pPr>
      <a:lvl7pPr marL="914400" algn="l" rtl="0" fontAlgn="base">
        <a:spcBef>
          <a:spcPct val="0"/>
        </a:spcBef>
        <a:spcAft>
          <a:spcPct val="0"/>
        </a:spcAft>
        <a:defRPr sz="4000">
          <a:solidFill>
            <a:srgbClr val="919293"/>
          </a:solidFill>
          <a:latin typeface="Arial" charset="0"/>
          <a:ea typeface="ＭＳ Ｐゴシック" pitchFamily="1" charset="-128"/>
        </a:defRPr>
      </a:lvl7pPr>
      <a:lvl8pPr marL="1371600" algn="l" rtl="0" fontAlgn="base">
        <a:spcBef>
          <a:spcPct val="0"/>
        </a:spcBef>
        <a:spcAft>
          <a:spcPct val="0"/>
        </a:spcAft>
        <a:defRPr sz="4000">
          <a:solidFill>
            <a:srgbClr val="919293"/>
          </a:solidFill>
          <a:latin typeface="Arial" charset="0"/>
          <a:ea typeface="ＭＳ Ｐゴシック" pitchFamily="1" charset="-128"/>
        </a:defRPr>
      </a:lvl8pPr>
      <a:lvl9pPr marL="1828800" algn="l" rtl="0" fontAlgn="base">
        <a:spcBef>
          <a:spcPct val="0"/>
        </a:spcBef>
        <a:spcAft>
          <a:spcPct val="0"/>
        </a:spcAft>
        <a:defRPr sz="4000">
          <a:solidFill>
            <a:srgbClr val="919293"/>
          </a:solidFill>
          <a:latin typeface="Arial" charset="0"/>
          <a:ea typeface="ＭＳ Ｐゴシック" pitchFamily="1" charset="-128"/>
        </a:defRPr>
      </a:lvl9pPr>
    </p:titleStyle>
    <p:bodyStyle>
      <a:lvl1pPr marL="265113" indent="-265113" algn="l" rtl="0" fontAlgn="base">
        <a:spcBef>
          <a:spcPct val="50000"/>
        </a:spcBef>
        <a:spcAft>
          <a:spcPct val="0"/>
        </a:spcAft>
        <a:buClr>
          <a:srgbClr val="DD8729"/>
        </a:buClr>
        <a:buChar char="•"/>
        <a:defRPr sz="3200">
          <a:solidFill>
            <a:schemeClr val="tx1"/>
          </a:solidFill>
          <a:latin typeface="+mn-lt"/>
          <a:ea typeface="+mn-ea"/>
          <a:cs typeface="+mn-cs"/>
        </a:defRPr>
      </a:lvl1pPr>
      <a:lvl2pPr marL="712788" indent="-268288" algn="l" rtl="0" fontAlgn="base">
        <a:spcBef>
          <a:spcPct val="20000"/>
        </a:spcBef>
        <a:spcAft>
          <a:spcPct val="0"/>
        </a:spcAft>
        <a:buClr>
          <a:schemeClr val="tx1"/>
        </a:buClr>
        <a:buChar char="•"/>
        <a:defRPr sz="2800">
          <a:solidFill>
            <a:schemeClr val="tx1"/>
          </a:solidFill>
          <a:latin typeface="+mn-lt"/>
        </a:defRPr>
      </a:lvl2pPr>
      <a:lvl3pPr marL="1162050" indent="-269875" algn="l" rtl="0" fontAlgn="base">
        <a:spcBef>
          <a:spcPct val="20000"/>
        </a:spcBef>
        <a:spcAft>
          <a:spcPct val="0"/>
        </a:spcAft>
        <a:buClr>
          <a:srgbClr val="DD8729"/>
        </a:buClr>
        <a:buChar char="•"/>
        <a:defRPr sz="2400">
          <a:solidFill>
            <a:schemeClr val="tx1"/>
          </a:solidFill>
          <a:latin typeface="+mn-lt"/>
        </a:defRPr>
      </a:lvl3pPr>
      <a:lvl4pPr marL="1619250" indent="-277813" algn="l" rtl="0" fontAlgn="base">
        <a:spcBef>
          <a:spcPct val="20000"/>
        </a:spcBef>
        <a:spcAft>
          <a:spcPct val="0"/>
        </a:spcAft>
        <a:buClr>
          <a:schemeClr val="tx1"/>
        </a:buClr>
        <a:buChar char="•"/>
        <a:defRPr sz="2000">
          <a:solidFill>
            <a:schemeClr val="tx1"/>
          </a:solidFill>
          <a:latin typeface="+mn-lt"/>
        </a:defRPr>
      </a:lvl4pPr>
      <a:lvl5pPr marL="2066925" indent="-268288" algn="l" rtl="0" fontAlgn="base">
        <a:spcBef>
          <a:spcPct val="20000"/>
        </a:spcBef>
        <a:spcAft>
          <a:spcPct val="0"/>
        </a:spcAft>
        <a:buClr>
          <a:srgbClr val="DD8729"/>
        </a:buClr>
        <a:buChar char="•"/>
        <a:defRPr sz="2000">
          <a:solidFill>
            <a:schemeClr val="tx1"/>
          </a:solidFill>
          <a:latin typeface="+mn-lt"/>
        </a:defRPr>
      </a:lvl5pPr>
      <a:lvl6pPr marL="2524125" indent="-268288" algn="l" rtl="0" fontAlgn="base">
        <a:spcBef>
          <a:spcPct val="20000"/>
        </a:spcBef>
        <a:spcAft>
          <a:spcPct val="0"/>
        </a:spcAft>
        <a:buClr>
          <a:srgbClr val="DD8729"/>
        </a:buClr>
        <a:buChar char="•"/>
        <a:defRPr sz="2000">
          <a:solidFill>
            <a:schemeClr val="tx1"/>
          </a:solidFill>
          <a:latin typeface="+mn-lt"/>
        </a:defRPr>
      </a:lvl6pPr>
      <a:lvl7pPr marL="2981325" indent="-268288" algn="l" rtl="0" fontAlgn="base">
        <a:spcBef>
          <a:spcPct val="20000"/>
        </a:spcBef>
        <a:spcAft>
          <a:spcPct val="0"/>
        </a:spcAft>
        <a:buClr>
          <a:srgbClr val="DD8729"/>
        </a:buClr>
        <a:buChar char="•"/>
        <a:defRPr sz="2000">
          <a:solidFill>
            <a:schemeClr val="tx1"/>
          </a:solidFill>
          <a:latin typeface="+mn-lt"/>
        </a:defRPr>
      </a:lvl7pPr>
      <a:lvl8pPr marL="3438525" indent="-268288" algn="l" rtl="0" fontAlgn="base">
        <a:spcBef>
          <a:spcPct val="20000"/>
        </a:spcBef>
        <a:spcAft>
          <a:spcPct val="0"/>
        </a:spcAft>
        <a:buClr>
          <a:srgbClr val="DD8729"/>
        </a:buClr>
        <a:buChar char="•"/>
        <a:defRPr sz="2000">
          <a:solidFill>
            <a:schemeClr val="tx1"/>
          </a:solidFill>
          <a:latin typeface="+mn-lt"/>
        </a:defRPr>
      </a:lvl8pPr>
      <a:lvl9pPr marL="3895725" indent="-268288" algn="l" rtl="0" fontAlgn="base">
        <a:spcBef>
          <a:spcPct val="20000"/>
        </a:spcBef>
        <a:spcAft>
          <a:spcPct val="0"/>
        </a:spcAft>
        <a:buClr>
          <a:srgbClr val="DD8729"/>
        </a:buClr>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71550" y="485775"/>
            <a:ext cx="78692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sl-SI"/>
          </a:p>
        </p:txBody>
      </p:sp>
      <p:sp>
        <p:nvSpPr>
          <p:cNvPr id="1027" name="Rectangle 3"/>
          <p:cNvSpPr>
            <a:spLocks noGrp="1" noChangeArrowheads="1"/>
          </p:cNvSpPr>
          <p:nvPr>
            <p:ph type="body" idx="1"/>
          </p:nvPr>
        </p:nvSpPr>
        <p:spPr bwMode="auto">
          <a:xfrm>
            <a:off x="971551" y="1844675"/>
            <a:ext cx="7561263"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45941556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rtl="0" fontAlgn="base">
        <a:spcBef>
          <a:spcPct val="0"/>
        </a:spcBef>
        <a:spcAft>
          <a:spcPct val="0"/>
        </a:spcAft>
        <a:defRPr sz="3000">
          <a:solidFill>
            <a:srgbClr val="919293"/>
          </a:solidFill>
          <a:latin typeface="+mj-lt"/>
          <a:ea typeface="+mj-ea"/>
          <a:cs typeface="+mj-cs"/>
        </a:defRPr>
      </a:lvl1pPr>
      <a:lvl2pPr algn="l" rtl="0" fontAlgn="base">
        <a:spcBef>
          <a:spcPct val="0"/>
        </a:spcBef>
        <a:spcAft>
          <a:spcPct val="0"/>
        </a:spcAft>
        <a:defRPr sz="3000">
          <a:solidFill>
            <a:srgbClr val="919293"/>
          </a:solidFill>
          <a:latin typeface="Arial" charset="0"/>
          <a:ea typeface="ＭＳ Ｐゴシック" pitchFamily="1" charset="-128"/>
        </a:defRPr>
      </a:lvl2pPr>
      <a:lvl3pPr algn="l" rtl="0" fontAlgn="base">
        <a:spcBef>
          <a:spcPct val="0"/>
        </a:spcBef>
        <a:spcAft>
          <a:spcPct val="0"/>
        </a:spcAft>
        <a:defRPr sz="3000">
          <a:solidFill>
            <a:srgbClr val="919293"/>
          </a:solidFill>
          <a:latin typeface="Arial" charset="0"/>
          <a:ea typeface="ＭＳ Ｐゴシック" pitchFamily="1" charset="-128"/>
        </a:defRPr>
      </a:lvl3pPr>
      <a:lvl4pPr algn="l" rtl="0" fontAlgn="base">
        <a:spcBef>
          <a:spcPct val="0"/>
        </a:spcBef>
        <a:spcAft>
          <a:spcPct val="0"/>
        </a:spcAft>
        <a:defRPr sz="3000">
          <a:solidFill>
            <a:srgbClr val="919293"/>
          </a:solidFill>
          <a:latin typeface="Arial" charset="0"/>
          <a:ea typeface="ＭＳ Ｐゴシック" pitchFamily="1" charset="-128"/>
        </a:defRPr>
      </a:lvl4pPr>
      <a:lvl5pPr algn="l" rtl="0" fontAlgn="base">
        <a:spcBef>
          <a:spcPct val="0"/>
        </a:spcBef>
        <a:spcAft>
          <a:spcPct val="0"/>
        </a:spcAft>
        <a:defRPr sz="3000">
          <a:solidFill>
            <a:srgbClr val="919293"/>
          </a:solidFill>
          <a:latin typeface="Arial" charset="0"/>
          <a:ea typeface="ＭＳ Ｐゴシック" pitchFamily="1" charset="-128"/>
        </a:defRPr>
      </a:lvl5pPr>
      <a:lvl6pPr marL="342900" algn="l" rtl="0" eaLnBrk="1" fontAlgn="base" hangingPunct="1">
        <a:spcBef>
          <a:spcPct val="0"/>
        </a:spcBef>
        <a:spcAft>
          <a:spcPct val="0"/>
        </a:spcAft>
        <a:defRPr sz="3000">
          <a:solidFill>
            <a:srgbClr val="919293"/>
          </a:solidFill>
          <a:latin typeface="Arial" charset="0"/>
          <a:ea typeface="ＭＳ Ｐゴシック" pitchFamily="1" charset="-128"/>
        </a:defRPr>
      </a:lvl6pPr>
      <a:lvl7pPr marL="685800" algn="l" rtl="0" eaLnBrk="1" fontAlgn="base" hangingPunct="1">
        <a:spcBef>
          <a:spcPct val="0"/>
        </a:spcBef>
        <a:spcAft>
          <a:spcPct val="0"/>
        </a:spcAft>
        <a:defRPr sz="3000">
          <a:solidFill>
            <a:srgbClr val="919293"/>
          </a:solidFill>
          <a:latin typeface="Arial" charset="0"/>
          <a:ea typeface="ＭＳ Ｐゴシック" pitchFamily="1" charset="-128"/>
        </a:defRPr>
      </a:lvl7pPr>
      <a:lvl8pPr marL="1028700" algn="l" rtl="0" eaLnBrk="1" fontAlgn="base" hangingPunct="1">
        <a:spcBef>
          <a:spcPct val="0"/>
        </a:spcBef>
        <a:spcAft>
          <a:spcPct val="0"/>
        </a:spcAft>
        <a:defRPr sz="3000">
          <a:solidFill>
            <a:srgbClr val="919293"/>
          </a:solidFill>
          <a:latin typeface="Arial" charset="0"/>
          <a:ea typeface="ＭＳ Ｐゴシック" pitchFamily="1" charset="-128"/>
        </a:defRPr>
      </a:lvl8pPr>
      <a:lvl9pPr marL="1371600" algn="l" rtl="0" eaLnBrk="1" fontAlgn="base" hangingPunct="1">
        <a:spcBef>
          <a:spcPct val="0"/>
        </a:spcBef>
        <a:spcAft>
          <a:spcPct val="0"/>
        </a:spcAft>
        <a:defRPr sz="3000">
          <a:solidFill>
            <a:srgbClr val="919293"/>
          </a:solidFill>
          <a:latin typeface="Arial" charset="0"/>
          <a:ea typeface="ＭＳ Ｐゴシック" pitchFamily="1" charset="-128"/>
        </a:defRPr>
      </a:lvl9pPr>
    </p:titleStyle>
    <p:bodyStyle>
      <a:lvl1pPr marL="198835" indent="-198835" algn="l" rtl="0" fontAlgn="base">
        <a:spcBef>
          <a:spcPct val="50000"/>
        </a:spcBef>
        <a:spcAft>
          <a:spcPct val="0"/>
        </a:spcAft>
        <a:buClr>
          <a:srgbClr val="DD8729"/>
        </a:buClr>
        <a:buChar char="•"/>
        <a:defRPr sz="2400">
          <a:solidFill>
            <a:schemeClr val="tx1"/>
          </a:solidFill>
          <a:latin typeface="+mn-lt"/>
          <a:ea typeface="+mn-ea"/>
          <a:cs typeface="+mn-cs"/>
        </a:defRPr>
      </a:lvl1pPr>
      <a:lvl2pPr marL="534591" indent="-201216" algn="l" rtl="0" fontAlgn="base">
        <a:spcBef>
          <a:spcPct val="20000"/>
        </a:spcBef>
        <a:spcAft>
          <a:spcPct val="0"/>
        </a:spcAft>
        <a:buClr>
          <a:schemeClr val="tx1"/>
        </a:buClr>
        <a:buChar char="•"/>
        <a:defRPr sz="2100">
          <a:solidFill>
            <a:schemeClr val="tx1"/>
          </a:solidFill>
          <a:latin typeface="+mn-lt"/>
        </a:defRPr>
      </a:lvl2pPr>
      <a:lvl3pPr marL="871538" indent="-202406" algn="l" rtl="0" fontAlgn="base">
        <a:spcBef>
          <a:spcPct val="20000"/>
        </a:spcBef>
        <a:spcAft>
          <a:spcPct val="0"/>
        </a:spcAft>
        <a:buClr>
          <a:srgbClr val="DD8729"/>
        </a:buClr>
        <a:buChar char="•"/>
        <a:defRPr sz="1800">
          <a:solidFill>
            <a:schemeClr val="tx1"/>
          </a:solidFill>
          <a:latin typeface="+mn-lt"/>
        </a:defRPr>
      </a:lvl3pPr>
      <a:lvl4pPr marL="1214438" indent="-208360" algn="l" rtl="0" fontAlgn="base">
        <a:spcBef>
          <a:spcPct val="20000"/>
        </a:spcBef>
        <a:spcAft>
          <a:spcPct val="0"/>
        </a:spcAft>
        <a:buClr>
          <a:schemeClr val="tx1"/>
        </a:buClr>
        <a:buChar char="•"/>
        <a:defRPr sz="1500">
          <a:solidFill>
            <a:schemeClr val="tx1"/>
          </a:solidFill>
          <a:latin typeface="+mn-lt"/>
        </a:defRPr>
      </a:lvl4pPr>
      <a:lvl5pPr marL="1550194" indent="-201216" algn="l" rtl="0" fontAlgn="base">
        <a:spcBef>
          <a:spcPct val="20000"/>
        </a:spcBef>
        <a:spcAft>
          <a:spcPct val="0"/>
        </a:spcAft>
        <a:buClr>
          <a:srgbClr val="DD8729"/>
        </a:buClr>
        <a:buChar char="•"/>
        <a:defRPr sz="1500">
          <a:solidFill>
            <a:schemeClr val="tx1"/>
          </a:solidFill>
          <a:latin typeface="+mn-lt"/>
        </a:defRPr>
      </a:lvl5pPr>
      <a:lvl6pPr marL="1893094" indent="-201216" algn="l" rtl="0" eaLnBrk="1" fontAlgn="base" hangingPunct="1">
        <a:spcBef>
          <a:spcPct val="20000"/>
        </a:spcBef>
        <a:spcAft>
          <a:spcPct val="0"/>
        </a:spcAft>
        <a:buClr>
          <a:srgbClr val="DD8729"/>
        </a:buClr>
        <a:buChar char="•"/>
        <a:defRPr sz="1500">
          <a:solidFill>
            <a:schemeClr val="tx1"/>
          </a:solidFill>
          <a:latin typeface="+mn-lt"/>
        </a:defRPr>
      </a:lvl6pPr>
      <a:lvl7pPr marL="2235994" indent="-201216" algn="l" rtl="0" eaLnBrk="1" fontAlgn="base" hangingPunct="1">
        <a:spcBef>
          <a:spcPct val="20000"/>
        </a:spcBef>
        <a:spcAft>
          <a:spcPct val="0"/>
        </a:spcAft>
        <a:buClr>
          <a:srgbClr val="DD8729"/>
        </a:buClr>
        <a:buChar char="•"/>
        <a:defRPr sz="1500">
          <a:solidFill>
            <a:schemeClr val="tx1"/>
          </a:solidFill>
          <a:latin typeface="+mn-lt"/>
        </a:defRPr>
      </a:lvl7pPr>
      <a:lvl8pPr marL="2578894" indent="-201216" algn="l" rtl="0" eaLnBrk="1" fontAlgn="base" hangingPunct="1">
        <a:spcBef>
          <a:spcPct val="20000"/>
        </a:spcBef>
        <a:spcAft>
          <a:spcPct val="0"/>
        </a:spcAft>
        <a:buClr>
          <a:srgbClr val="DD8729"/>
        </a:buClr>
        <a:buChar char="•"/>
        <a:defRPr sz="1500">
          <a:solidFill>
            <a:schemeClr val="tx1"/>
          </a:solidFill>
          <a:latin typeface="+mn-lt"/>
        </a:defRPr>
      </a:lvl8pPr>
      <a:lvl9pPr marL="2921794" indent="-201216" algn="l" rtl="0" eaLnBrk="1" fontAlgn="base" hangingPunct="1">
        <a:spcBef>
          <a:spcPct val="20000"/>
        </a:spcBef>
        <a:spcAft>
          <a:spcPct val="0"/>
        </a:spcAft>
        <a:buClr>
          <a:srgbClr val="DD8729"/>
        </a:buClr>
        <a:buChar char="•"/>
        <a:defRPr sz="1500">
          <a:solidFill>
            <a:schemeClr val="tx1"/>
          </a:solidFill>
          <a:latin typeface="+mn-lt"/>
        </a:defRPr>
      </a:lvl9pPr>
    </p:bodyStyle>
    <p:otherStyle>
      <a:defPPr>
        <a:defRPr lang="sl-S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971550" y="485775"/>
            <a:ext cx="786923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sl-SI"/>
          </a:p>
        </p:txBody>
      </p:sp>
      <p:sp>
        <p:nvSpPr>
          <p:cNvPr id="39939" name="Rectangle 3"/>
          <p:cNvSpPr>
            <a:spLocks noGrp="1" noChangeArrowheads="1"/>
          </p:cNvSpPr>
          <p:nvPr>
            <p:ph type="body" idx="1"/>
          </p:nvPr>
        </p:nvSpPr>
        <p:spPr bwMode="auto">
          <a:xfrm>
            <a:off x="971551" y="1844675"/>
            <a:ext cx="7561263" cy="42814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Tree>
    <p:extLst>
      <p:ext uri="{BB962C8B-B14F-4D97-AF65-F5344CB8AC3E}">
        <p14:creationId xmlns:p14="http://schemas.microsoft.com/office/powerpoint/2010/main" val="60723999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rtl="0" eaLnBrk="1" fontAlgn="base" hangingPunct="1">
        <a:spcBef>
          <a:spcPct val="0"/>
        </a:spcBef>
        <a:spcAft>
          <a:spcPct val="0"/>
        </a:spcAft>
        <a:defRPr sz="3000">
          <a:solidFill>
            <a:srgbClr val="919293"/>
          </a:solidFill>
          <a:latin typeface="+mj-lt"/>
          <a:ea typeface="+mj-ea"/>
          <a:cs typeface="+mj-cs"/>
        </a:defRPr>
      </a:lvl1pPr>
      <a:lvl2pPr algn="l" rtl="0" eaLnBrk="1" fontAlgn="base" hangingPunct="1">
        <a:spcBef>
          <a:spcPct val="0"/>
        </a:spcBef>
        <a:spcAft>
          <a:spcPct val="0"/>
        </a:spcAft>
        <a:defRPr sz="3000">
          <a:solidFill>
            <a:srgbClr val="919293"/>
          </a:solidFill>
          <a:latin typeface="Arial" charset="0"/>
          <a:ea typeface="ＭＳ Ｐゴシック" pitchFamily="1" charset="-128"/>
        </a:defRPr>
      </a:lvl2pPr>
      <a:lvl3pPr algn="l" rtl="0" eaLnBrk="1" fontAlgn="base" hangingPunct="1">
        <a:spcBef>
          <a:spcPct val="0"/>
        </a:spcBef>
        <a:spcAft>
          <a:spcPct val="0"/>
        </a:spcAft>
        <a:defRPr sz="3000">
          <a:solidFill>
            <a:srgbClr val="919293"/>
          </a:solidFill>
          <a:latin typeface="Arial" charset="0"/>
          <a:ea typeface="ＭＳ Ｐゴシック" pitchFamily="1" charset="-128"/>
        </a:defRPr>
      </a:lvl3pPr>
      <a:lvl4pPr algn="l" rtl="0" eaLnBrk="1" fontAlgn="base" hangingPunct="1">
        <a:spcBef>
          <a:spcPct val="0"/>
        </a:spcBef>
        <a:spcAft>
          <a:spcPct val="0"/>
        </a:spcAft>
        <a:defRPr sz="3000">
          <a:solidFill>
            <a:srgbClr val="919293"/>
          </a:solidFill>
          <a:latin typeface="Arial" charset="0"/>
          <a:ea typeface="ＭＳ Ｐゴシック" pitchFamily="1" charset="-128"/>
        </a:defRPr>
      </a:lvl4pPr>
      <a:lvl5pPr algn="l" rtl="0" eaLnBrk="1" fontAlgn="base" hangingPunct="1">
        <a:spcBef>
          <a:spcPct val="0"/>
        </a:spcBef>
        <a:spcAft>
          <a:spcPct val="0"/>
        </a:spcAft>
        <a:defRPr sz="3000">
          <a:solidFill>
            <a:srgbClr val="919293"/>
          </a:solidFill>
          <a:latin typeface="Arial" charset="0"/>
          <a:ea typeface="ＭＳ Ｐゴシック" pitchFamily="1" charset="-128"/>
        </a:defRPr>
      </a:lvl5pPr>
      <a:lvl6pPr marL="342900" algn="l" rtl="0" eaLnBrk="1" fontAlgn="base" hangingPunct="1">
        <a:spcBef>
          <a:spcPct val="0"/>
        </a:spcBef>
        <a:spcAft>
          <a:spcPct val="0"/>
        </a:spcAft>
        <a:defRPr sz="3000">
          <a:solidFill>
            <a:srgbClr val="919293"/>
          </a:solidFill>
          <a:latin typeface="Arial" charset="0"/>
          <a:ea typeface="ＭＳ Ｐゴシック" pitchFamily="1" charset="-128"/>
        </a:defRPr>
      </a:lvl6pPr>
      <a:lvl7pPr marL="685800" algn="l" rtl="0" eaLnBrk="1" fontAlgn="base" hangingPunct="1">
        <a:spcBef>
          <a:spcPct val="0"/>
        </a:spcBef>
        <a:spcAft>
          <a:spcPct val="0"/>
        </a:spcAft>
        <a:defRPr sz="3000">
          <a:solidFill>
            <a:srgbClr val="919293"/>
          </a:solidFill>
          <a:latin typeface="Arial" charset="0"/>
          <a:ea typeface="ＭＳ Ｐゴシック" pitchFamily="1" charset="-128"/>
        </a:defRPr>
      </a:lvl7pPr>
      <a:lvl8pPr marL="1028700" algn="l" rtl="0" eaLnBrk="1" fontAlgn="base" hangingPunct="1">
        <a:spcBef>
          <a:spcPct val="0"/>
        </a:spcBef>
        <a:spcAft>
          <a:spcPct val="0"/>
        </a:spcAft>
        <a:defRPr sz="3000">
          <a:solidFill>
            <a:srgbClr val="919293"/>
          </a:solidFill>
          <a:latin typeface="Arial" charset="0"/>
          <a:ea typeface="ＭＳ Ｐゴシック" pitchFamily="1" charset="-128"/>
        </a:defRPr>
      </a:lvl8pPr>
      <a:lvl9pPr marL="1371600" algn="l" rtl="0" eaLnBrk="1" fontAlgn="base" hangingPunct="1">
        <a:spcBef>
          <a:spcPct val="0"/>
        </a:spcBef>
        <a:spcAft>
          <a:spcPct val="0"/>
        </a:spcAft>
        <a:defRPr sz="3000">
          <a:solidFill>
            <a:srgbClr val="919293"/>
          </a:solidFill>
          <a:latin typeface="Arial" charset="0"/>
          <a:ea typeface="ＭＳ Ｐゴシック" pitchFamily="1" charset="-128"/>
        </a:defRPr>
      </a:lvl9pPr>
    </p:titleStyle>
    <p:bodyStyle>
      <a:lvl1pPr marL="198835" indent="-198835" algn="l" rtl="0" eaLnBrk="1" fontAlgn="base" hangingPunct="1">
        <a:spcBef>
          <a:spcPct val="50000"/>
        </a:spcBef>
        <a:spcAft>
          <a:spcPct val="0"/>
        </a:spcAft>
        <a:buClr>
          <a:srgbClr val="DD8729"/>
        </a:buClr>
        <a:buChar char="•"/>
        <a:defRPr sz="2400">
          <a:solidFill>
            <a:schemeClr val="tx1"/>
          </a:solidFill>
          <a:latin typeface="+mn-lt"/>
          <a:ea typeface="+mn-ea"/>
          <a:cs typeface="+mn-cs"/>
        </a:defRPr>
      </a:lvl1pPr>
      <a:lvl2pPr marL="534591" indent="-201216" algn="l" rtl="0" eaLnBrk="1" fontAlgn="base" hangingPunct="1">
        <a:spcBef>
          <a:spcPct val="20000"/>
        </a:spcBef>
        <a:spcAft>
          <a:spcPct val="0"/>
        </a:spcAft>
        <a:buClr>
          <a:schemeClr val="tx1"/>
        </a:buClr>
        <a:buChar char="•"/>
        <a:defRPr sz="2100">
          <a:solidFill>
            <a:schemeClr val="tx1"/>
          </a:solidFill>
          <a:latin typeface="+mn-lt"/>
        </a:defRPr>
      </a:lvl2pPr>
      <a:lvl3pPr marL="871538" indent="-202406" algn="l" rtl="0" eaLnBrk="1" fontAlgn="base" hangingPunct="1">
        <a:spcBef>
          <a:spcPct val="20000"/>
        </a:spcBef>
        <a:spcAft>
          <a:spcPct val="0"/>
        </a:spcAft>
        <a:buClr>
          <a:srgbClr val="DD8729"/>
        </a:buClr>
        <a:buChar char="•"/>
        <a:defRPr sz="1800">
          <a:solidFill>
            <a:schemeClr val="tx1"/>
          </a:solidFill>
          <a:latin typeface="+mn-lt"/>
        </a:defRPr>
      </a:lvl3pPr>
      <a:lvl4pPr marL="1214438" indent="-208360" algn="l" rtl="0" eaLnBrk="1" fontAlgn="base" hangingPunct="1">
        <a:spcBef>
          <a:spcPct val="20000"/>
        </a:spcBef>
        <a:spcAft>
          <a:spcPct val="0"/>
        </a:spcAft>
        <a:buClr>
          <a:schemeClr val="tx1"/>
        </a:buClr>
        <a:buChar char="•"/>
        <a:defRPr sz="1500">
          <a:solidFill>
            <a:schemeClr val="tx1"/>
          </a:solidFill>
          <a:latin typeface="+mn-lt"/>
        </a:defRPr>
      </a:lvl4pPr>
      <a:lvl5pPr marL="1550194" indent="-201216" algn="l" rtl="0" eaLnBrk="1" fontAlgn="base" hangingPunct="1">
        <a:spcBef>
          <a:spcPct val="20000"/>
        </a:spcBef>
        <a:spcAft>
          <a:spcPct val="0"/>
        </a:spcAft>
        <a:buClr>
          <a:srgbClr val="DD8729"/>
        </a:buClr>
        <a:buChar char="•"/>
        <a:defRPr sz="1500">
          <a:solidFill>
            <a:schemeClr val="tx1"/>
          </a:solidFill>
          <a:latin typeface="+mn-lt"/>
        </a:defRPr>
      </a:lvl5pPr>
      <a:lvl6pPr marL="1893094" indent="-201216" algn="l" rtl="0" eaLnBrk="1" fontAlgn="base" hangingPunct="1">
        <a:spcBef>
          <a:spcPct val="20000"/>
        </a:spcBef>
        <a:spcAft>
          <a:spcPct val="0"/>
        </a:spcAft>
        <a:buClr>
          <a:srgbClr val="DD8729"/>
        </a:buClr>
        <a:buChar char="•"/>
        <a:defRPr sz="1500">
          <a:solidFill>
            <a:schemeClr val="tx1"/>
          </a:solidFill>
          <a:latin typeface="+mn-lt"/>
        </a:defRPr>
      </a:lvl6pPr>
      <a:lvl7pPr marL="2235994" indent="-201216" algn="l" rtl="0" eaLnBrk="1" fontAlgn="base" hangingPunct="1">
        <a:spcBef>
          <a:spcPct val="20000"/>
        </a:spcBef>
        <a:spcAft>
          <a:spcPct val="0"/>
        </a:spcAft>
        <a:buClr>
          <a:srgbClr val="DD8729"/>
        </a:buClr>
        <a:buChar char="•"/>
        <a:defRPr sz="1500">
          <a:solidFill>
            <a:schemeClr val="tx1"/>
          </a:solidFill>
          <a:latin typeface="+mn-lt"/>
        </a:defRPr>
      </a:lvl7pPr>
      <a:lvl8pPr marL="2578894" indent="-201216" algn="l" rtl="0" eaLnBrk="1" fontAlgn="base" hangingPunct="1">
        <a:spcBef>
          <a:spcPct val="20000"/>
        </a:spcBef>
        <a:spcAft>
          <a:spcPct val="0"/>
        </a:spcAft>
        <a:buClr>
          <a:srgbClr val="DD8729"/>
        </a:buClr>
        <a:buChar char="•"/>
        <a:defRPr sz="1500">
          <a:solidFill>
            <a:schemeClr val="tx1"/>
          </a:solidFill>
          <a:latin typeface="+mn-lt"/>
        </a:defRPr>
      </a:lvl8pPr>
      <a:lvl9pPr marL="2921794" indent="-201216" algn="l" rtl="0" eaLnBrk="1" fontAlgn="base" hangingPunct="1">
        <a:spcBef>
          <a:spcPct val="20000"/>
        </a:spcBef>
        <a:spcAft>
          <a:spcPct val="0"/>
        </a:spcAft>
        <a:buClr>
          <a:srgbClr val="DD8729"/>
        </a:buClr>
        <a:buChar char="•"/>
        <a:defRPr sz="1500">
          <a:solidFill>
            <a:schemeClr val="tx1"/>
          </a:solidFill>
          <a:latin typeface="+mn-lt"/>
        </a:defRPr>
      </a:lvl9pPr>
    </p:bodyStyle>
    <p:otherStyle>
      <a:defPPr>
        <a:defRPr lang="sl-S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iknowwhereyourcatlives.com/"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0"/>
          <p:cNvSpPr>
            <a:spLocks noGrp="1" noChangeArrowheads="1"/>
          </p:cNvSpPr>
          <p:nvPr>
            <p:ph type="subTitle" idx="1"/>
          </p:nvPr>
        </p:nvSpPr>
        <p:spPr>
          <a:xfrm>
            <a:off x="830817" y="4941168"/>
            <a:ext cx="3453151" cy="1340768"/>
          </a:xfrm>
        </p:spPr>
        <p:txBody>
          <a:bodyPr/>
          <a:lstStyle/>
          <a:p>
            <a:endParaRPr lang="sl-SI" dirty="0">
              <a:ea typeface="ＭＳ Ｐゴシック" pitchFamily="34" charset="-128"/>
            </a:endParaRPr>
          </a:p>
          <a:p>
            <a:r>
              <a:rPr lang="sl-SI" dirty="0">
                <a:ea typeface="ＭＳ Ｐゴシック" pitchFamily="34" charset="-128"/>
              </a:rPr>
              <a:t>Maja Vreča </a:t>
            </a:r>
          </a:p>
          <a:p>
            <a:endParaRPr lang="sl-SI" dirty="0"/>
          </a:p>
          <a:p>
            <a:r>
              <a:rPr lang="sl-SI" dirty="0">
                <a:ea typeface="ＭＳ Ｐゴシック" pitchFamily="34" charset="-128"/>
              </a:rPr>
              <a:t>Koper, 10. 12. </a:t>
            </a:r>
            <a:r>
              <a:rPr lang="en-US" dirty="0">
                <a:ea typeface="ＭＳ Ｐゴシック" pitchFamily="34" charset="-128"/>
              </a:rPr>
              <a:t>20</a:t>
            </a:r>
            <a:r>
              <a:rPr lang="sl-SI" dirty="0">
                <a:ea typeface="ＭＳ Ｐゴシック" pitchFamily="34" charset="-128"/>
              </a:rPr>
              <a:t>24</a:t>
            </a:r>
          </a:p>
        </p:txBody>
      </p:sp>
      <p:sp>
        <p:nvSpPr>
          <p:cNvPr id="3075" name="Rectangle 23"/>
          <p:cNvSpPr>
            <a:spLocks noGrp="1" noChangeArrowheads="1"/>
          </p:cNvSpPr>
          <p:nvPr>
            <p:ph type="ctrTitle"/>
          </p:nvPr>
        </p:nvSpPr>
        <p:spPr>
          <a:xfrm>
            <a:off x="830817" y="1772816"/>
            <a:ext cx="8205679" cy="2808312"/>
          </a:xfrm>
        </p:spPr>
        <p:txBody>
          <a:bodyPr/>
          <a:lstStyle/>
          <a:p>
            <a:r>
              <a:rPr lang="sl-SI" sz="4000" dirty="0"/>
              <a:t>I</a:t>
            </a:r>
            <a:r>
              <a:rPr lang="de-DE" sz="4000" dirty="0" err="1"/>
              <a:t>zgubljeni</a:t>
            </a:r>
            <a:r>
              <a:rPr lang="de-DE" sz="4000" dirty="0"/>
              <a:t> v </a:t>
            </a:r>
            <a:r>
              <a:rPr lang="de-DE" sz="4000" dirty="0" err="1"/>
              <a:t>informacijah</a:t>
            </a:r>
            <a:br>
              <a:rPr lang="sl-SI" sz="4000" b="1" dirty="0"/>
            </a:br>
            <a:br>
              <a:rPr lang="sl-SI" sz="4000" b="1" dirty="0"/>
            </a:br>
            <a:r>
              <a:rPr lang="de-DE" sz="4000" b="1" dirty="0"/>
              <a:t>FOMO </a:t>
            </a:r>
            <a:br>
              <a:rPr lang="sl-SI" sz="4000" b="1" dirty="0"/>
            </a:br>
            <a:r>
              <a:rPr lang="de-DE" sz="4000" b="1" dirty="0"/>
              <a:t>in </a:t>
            </a:r>
            <a:br>
              <a:rPr lang="sl-SI" sz="4000" b="1" dirty="0"/>
            </a:br>
            <a:r>
              <a:rPr lang="de-DE" sz="4000" b="1" dirty="0" err="1"/>
              <a:t>nenehni</a:t>
            </a:r>
            <a:r>
              <a:rPr lang="de-DE" sz="4000" b="1" dirty="0"/>
              <a:t> </a:t>
            </a:r>
            <a:r>
              <a:rPr lang="de-DE" sz="4000" b="1" dirty="0" err="1"/>
              <a:t>pritisk</a:t>
            </a:r>
            <a:r>
              <a:rPr lang="de-DE" sz="4000" b="1" dirty="0"/>
              <a:t> </a:t>
            </a:r>
            <a:r>
              <a:rPr lang="de-DE" sz="4000" b="1" dirty="0" err="1"/>
              <a:t>digitalne</a:t>
            </a:r>
            <a:r>
              <a:rPr lang="de-DE" sz="4000" b="1" dirty="0"/>
              <a:t> </a:t>
            </a:r>
            <a:r>
              <a:rPr lang="de-DE" sz="4000" b="1" dirty="0" err="1"/>
              <a:t>dobe</a:t>
            </a:r>
            <a:endParaRPr lang="sl-SI" sz="28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8224" y="5653451"/>
            <a:ext cx="2203952" cy="9361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FABDB37C-39AE-4CF4-B464-4B0DA70F2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52" y="-15087"/>
            <a:ext cx="5166130" cy="6888173"/>
          </a:xfrm>
          <a:prstGeom prst="rect">
            <a:avLst/>
          </a:prstGeom>
        </p:spPr>
      </p:pic>
      <p:pic>
        <p:nvPicPr>
          <p:cNvPr id="5" name="Slika 4">
            <a:extLst>
              <a:ext uri="{FF2B5EF4-FFF2-40B4-BE49-F238E27FC236}">
                <a16:creationId xmlns:a16="http://schemas.microsoft.com/office/drawing/2014/main" id="{8FACFB31-7497-482C-A6EF-2EE35315FA25}"/>
              </a:ext>
            </a:extLst>
          </p:cNvPr>
          <p:cNvPicPr>
            <a:picLocks noChangeAspect="1"/>
          </p:cNvPicPr>
          <p:nvPr/>
        </p:nvPicPr>
        <p:blipFill>
          <a:blip r:embed="rId4"/>
          <a:stretch>
            <a:fillRect/>
          </a:stretch>
        </p:blipFill>
        <p:spPr>
          <a:xfrm>
            <a:off x="4427984" y="-27636"/>
            <a:ext cx="5166130" cy="6885636"/>
          </a:xfrm>
          <a:prstGeom prst="rect">
            <a:avLst/>
          </a:prstGeom>
        </p:spPr>
      </p:pic>
      <p:sp>
        <p:nvSpPr>
          <p:cNvPr id="2" name="Pravokotnik 1">
            <a:extLst>
              <a:ext uri="{FF2B5EF4-FFF2-40B4-BE49-F238E27FC236}">
                <a16:creationId xmlns:a16="http://schemas.microsoft.com/office/drawing/2014/main" id="{EE518DA7-3614-40C2-B895-C16964D3193C}"/>
              </a:ext>
            </a:extLst>
          </p:cNvPr>
          <p:cNvSpPr/>
          <p:nvPr/>
        </p:nvSpPr>
        <p:spPr>
          <a:xfrm>
            <a:off x="8028384" y="6381328"/>
            <a:ext cx="957313" cy="215444"/>
          </a:xfrm>
          <a:prstGeom prst="rect">
            <a:avLst/>
          </a:prstGeom>
        </p:spPr>
        <p:txBody>
          <a:bodyPr wrap="none">
            <a:spAutoFit/>
          </a:bodyPr>
          <a:lstStyle/>
          <a:p>
            <a:r>
              <a:rPr lang="sl-SI" sz="800" dirty="0">
                <a:solidFill>
                  <a:schemeClr val="bg1"/>
                </a:solidFill>
              </a:rPr>
              <a:t>(CC) </a:t>
            </a:r>
            <a:r>
              <a:rPr lang="sl-SI" sz="800" dirty="0" err="1">
                <a:solidFill>
                  <a:schemeClr val="bg1"/>
                </a:solidFill>
              </a:rPr>
              <a:t>Flickr</a:t>
            </a:r>
            <a:r>
              <a:rPr lang="sl-SI" sz="800" dirty="0">
                <a:solidFill>
                  <a:schemeClr val="bg1"/>
                </a:solidFill>
              </a:rPr>
              <a:t>/</a:t>
            </a:r>
            <a:r>
              <a:rPr lang="sl-SI" sz="800" dirty="0" err="1">
                <a:solidFill>
                  <a:schemeClr val="bg1"/>
                </a:solidFill>
              </a:rPr>
              <a:t>Kristy</a:t>
            </a:r>
            <a:endParaRPr lang="sl-SI" sz="800" dirty="0">
              <a:solidFill>
                <a:schemeClr val="bg1"/>
              </a:solidFill>
            </a:endParaRPr>
          </a:p>
        </p:txBody>
      </p:sp>
    </p:spTree>
    <p:extLst>
      <p:ext uri="{BB962C8B-B14F-4D97-AF65-F5344CB8AC3E}">
        <p14:creationId xmlns:p14="http://schemas.microsoft.com/office/powerpoint/2010/main" val="351731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AED0ADEA-B902-45A0-ADD8-928998D4BE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43" y="0"/>
            <a:ext cx="10244667" cy="6858000"/>
          </a:xfrm>
          <a:prstGeom prst="rect">
            <a:avLst/>
          </a:prstGeom>
        </p:spPr>
      </p:pic>
      <p:sp>
        <p:nvSpPr>
          <p:cNvPr id="4" name="PoljeZBesedilom 3">
            <a:extLst>
              <a:ext uri="{FF2B5EF4-FFF2-40B4-BE49-F238E27FC236}">
                <a16:creationId xmlns:a16="http://schemas.microsoft.com/office/drawing/2014/main" id="{B0CB947A-5785-47D3-AE66-29AD82250E6C}"/>
              </a:ext>
            </a:extLst>
          </p:cNvPr>
          <p:cNvSpPr txBox="1"/>
          <p:nvPr/>
        </p:nvSpPr>
        <p:spPr>
          <a:xfrm>
            <a:off x="7668344" y="6381328"/>
            <a:ext cx="1656184" cy="215444"/>
          </a:xfrm>
          <a:prstGeom prst="rect">
            <a:avLst/>
          </a:prstGeom>
          <a:noFill/>
        </p:spPr>
        <p:txBody>
          <a:bodyPr wrap="square" rtlCol="0">
            <a:spAutoFit/>
          </a:bodyPr>
          <a:lstStyle/>
          <a:p>
            <a:r>
              <a:rPr lang="sl-SI" sz="800" dirty="0">
                <a:solidFill>
                  <a:schemeClr val="bg1"/>
                </a:solidFill>
              </a:rPr>
              <a:t>(CC) </a:t>
            </a:r>
            <a:r>
              <a:rPr lang="sl-SI" sz="800" dirty="0" err="1">
                <a:solidFill>
                  <a:schemeClr val="bg1"/>
                </a:solidFill>
              </a:rPr>
              <a:t>Flicker</a:t>
            </a:r>
            <a:r>
              <a:rPr lang="sl-SI" sz="800" dirty="0">
                <a:solidFill>
                  <a:schemeClr val="bg1"/>
                </a:solidFill>
              </a:rPr>
              <a:t>/D. Wallis</a:t>
            </a:r>
          </a:p>
        </p:txBody>
      </p:sp>
    </p:spTree>
    <p:extLst>
      <p:ext uri="{BB962C8B-B14F-4D97-AF65-F5344CB8AC3E}">
        <p14:creationId xmlns:p14="http://schemas.microsoft.com/office/powerpoint/2010/main" val="1726202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dirty="0"/>
          </a:p>
        </p:txBody>
      </p:sp>
      <p:sp>
        <p:nvSpPr>
          <p:cNvPr id="3" name="Content Placeholder 2"/>
          <p:cNvSpPr>
            <a:spLocks noGrp="1"/>
          </p:cNvSpPr>
          <p:nvPr>
            <p:ph idx="1"/>
          </p:nvPr>
        </p:nvSpPr>
        <p:spPr/>
        <p:txBody>
          <a:bodyPr/>
          <a:lstStyle/>
          <a:p>
            <a:endParaRPr lang="sl-SI"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1002" y="-5773"/>
            <a:ext cx="10287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504" y="6309320"/>
            <a:ext cx="3218575"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(CC) </a:t>
            </a:r>
            <a:r>
              <a:rPr lang="sl-SI" sz="800" dirty="0">
                <a:solidFill>
                  <a:srgbClr val="FFFFFF"/>
                </a:solidFill>
              </a:rPr>
              <a:t> </a:t>
            </a:r>
            <a:r>
              <a:rPr kumimoji="0" lang="sl-SI" sz="800" b="0" i="0" u="none" strike="noStrike" kern="1200" cap="none" spc="0" normalizeH="0" baseline="0" noProof="0" dirty="0" err="1">
                <a:ln>
                  <a:noFill/>
                </a:ln>
                <a:solidFill>
                  <a:srgbClr val="FFFFFF"/>
                </a:solidFill>
                <a:effectLst/>
                <a:uLnTx/>
                <a:uFillTx/>
                <a:latin typeface="Arial" pitchFamily="34" charset="0"/>
                <a:ea typeface="ＭＳ Ｐゴシック" pitchFamily="34" charset="-128"/>
                <a:cs typeface="Arial" pitchFamily="34" charset="0"/>
              </a:rPr>
              <a:t>Flickr</a:t>
            </a:r>
            <a:r>
              <a:rPr kumimoji="0" lang="sl-SI" sz="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a:t>
            </a:r>
            <a:r>
              <a:rPr kumimoji="0" lang="sl-SI" sz="800" b="0" i="0" u="none" strike="noStrike" kern="1200" cap="none" spc="0" normalizeH="0" baseline="0" noProof="0" dirty="0" err="1">
                <a:ln>
                  <a:noFill/>
                </a:ln>
                <a:solidFill>
                  <a:srgbClr val="FFFFFF"/>
                </a:solidFill>
                <a:effectLst/>
                <a:uLnTx/>
                <a:uFillTx/>
                <a:latin typeface="Arial" pitchFamily="34" charset="0"/>
                <a:ea typeface="ＭＳ Ｐゴシック" pitchFamily="34" charset="-128"/>
                <a:cs typeface="Arial" pitchFamily="34" charset="0"/>
              </a:rPr>
              <a:t>kalliforrest</a:t>
            </a:r>
            <a:endParaRPr kumimoji="0" lang="sl-SI" sz="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
        <p:nvSpPr>
          <p:cNvPr id="5" name="TextBox 4"/>
          <p:cNvSpPr txBox="1"/>
          <p:nvPr/>
        </p:nvSpPr>
        <p:spPr>
          <a:xfrm>
            <a:off x="2051720" y="3985419"/>
            <a:ext cx="6624736" cy="175432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36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Ali se zavedamo, da živimo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36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v ločenih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sz="36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     internetnih mehurčkih?</a:t>
            </a:r>
          </a:p>
        </p:txBody>
      </p:sp>
    </p:spTree>
    <p:extLst>
      <p:ext uri="{BB962C8B-B14F-4D97-AF65-F5344CB8AC3E}">
        <p14:creationId xmlns:p14="http://schemas.microsoft.com/office/powerpoint/2010/main" val="1525934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3"/>
          <a:stretch>
            <a:fillRect/>
          </a:stretch>
        </p:blipFill>
        <p:spPr>
          <a:xfrm>
            <a:off x="-3445" y="853217"/>
            <a:ext cx="9150889" cy="5151566"/>
          </a:xfrm>
          <a:prstGeom prst="rect">
            <a:avLst/>
          </a:prstGeom>
        </p:spPr>
      </p:pic>
      <p:sp>
        <p:nvSpPr>
          <p:cNvPr id="4" name="Pravokotnik 3"/>
          <p:cNvSpPr/>
          <p:nvPr/>
        </p:nvSpPr>
        <p:spPr>
          <a:xfrm>
            <a:off x="467544" y="6309320"/>
            <a:ext cx="6840760" cy="21544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vir: https://www.economist.com/news/leaders/21721656-data-economy-demands-new-approach-antitrust-rules-worlds-most-valuable-resource</a:t>
            </a:r>
          </a:p>
        </p:txBody>
      </p:sp>
    </p:spTree>
    <p:extLst>
      <p:ext uri="{BB962C8B-B14F-4D97-AF65-F5344CB8AC3E}">
        <p14:creationId xmlns:p14="http://schemas.microsoft.com/office/powerpoint/2010/main" val="1817554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a:extLst>
              <a:ext uri="{FF2B5EF4-FFF2-40B4-BE49-F238E27FC236}">
                <a16:creationId xmlns:a16="http://schemas.microsoft.com/office/drawing/2014/main" id="{31893701-3D75-4DAB-BAAA-8C6C64EEAD6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441" t="-1449" r="5496" b="-1"/>
          <a:stretch/>
        </p:blipFill>
        <p:spPr>
          <a:xfrm>
            <a:off x="-108521" y="-99392"/>
            <a:ext cx="9252521" cy="6957392"/>
          </a:xfrm>
        </p:spPr>
      </p:pic>
      <p:sp>
        <p:nvSpPr>
          <p:cNvPr id="2" name="Naslov 1">
            <a:extLst>
              <a:ext uri="{FF2B5EF4-FFF2-40B4-BE49-F238E27FC236}">
                <a16:creationId xmlns:a16="http://schemas.microsoft.com/office/drawing/2014/main" id="{7ABA3CE2-DA15-48EF-A0CB-3F3896B7C253}"/>
              </a:ext>
            </a:extLst>
          </p:cNvPr>
          <p:cNvSpPr>
            <a:spLocks noGrp="1"/>
          </p:cNvSpPr>
          <p:nvPr>
            <p:ph type="title"/>
          </p:nvPr>
        </p:nvSpPr>
        <p:spPr>
          <a:xfrm>
            <a:off x="7308304" y="6309320"/>
            <a:ext cx="1584226" cy="360015"/>
          </a:xfrm>
        </p:spPr>
        <p:txBody>
          <a:bodyPr/>
          <a:lstStyle/>
          <a:p>
            <a:r>
              <a:rPr lang="sl-SI" sz="800" dirty="0">
                <a:solidFill>
                  <a:schemeClr val="tx1"/>
                </a:solidFill>
              </a:rPr>
              <a:t>(CC) </a:t>
            </a:r>
            <a:r>
              <a:rPr lang="sl-SI" sz="800" dirty="0" err="1">
                <a:solidFill>
                  <a:schemeClr val="tx1"/>
                </a:solidFill>
              </a:rPr>
              <a:t>Flickr</a:t>
            </a:r>
            <a:r>
              <a:rPr lang="sl-SI" sz="800" dirty="0">
                <a:solidFill>
                  <a:schemeClr val="tx1"/>
                </a:solidFill>
              </a:rPr>
              <a:t>/Nenad </a:t>
            </a:r>
            <a:r>
              <a:rPr lang="sl-SI" sz="800" dirty="0" err="1">
                <a:solidFill>
                  <a:schemeClr val="tx1"/>
                </a:solidFill>
              </a:rPr>
              <a:t>Stojkovic</a:t>
            </a:r>
            <a:endParaRPr lang="sl-SI" sz="800" dirty="0">
              <a:solidFill>
                <a:schemeClr val="tx1"/>
              </a:solidFill>
            </a:endParaRPr>
          </a:p>
        </p:txBody>
      </p:sp>
    </p:spTree>
    <p:extLst>
      <p:ext uri="{BB962C8B-B14F-4D97-AF65-F5344CB8AC3E}">
        <p14:creationId xmlns:p14="http://schemas.microsoft.com/office/powerpoint/2010/main" val="556554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cstate="print">
            <a:extLst>
              <a:ext uri="{28A0092B-C50C-407E-A947-70E740481C1C}">
                <a14:useLocalDpi xmlns:a14="http://schemas.microsoft.com/office/drawing/2010/main" val="0"/>
              </a:ext>
            </a:extLst>
          </a:blip>
          <a:srcRect l="13821" t="-8456" r="10624" b="24082"/>
          <a:stretch/>
        </p:blipFill>
        <p:spPr>
          <a:xfrm>
            <a:off x="0" y="-891480"/>
            <a:ext cx="9252521" cy="7749480"/>
          </a:xfrm>
          <a:prstGeom prst="rect">
            <a:avLst/>
          </a:prstGeom>
        </p:spPr>
      </p:pic>
      <p:sp>
        <p:nvSpPr>
          <p:cNvPr id="3" name="PoljeZBesedilom 2"/>
          <p:cNvSpPr txBox="1"/>
          <p:nvPr/>
        </p:nvSpPr>
        <p:spPr>
          <a:xfrm>
            <a:off x="6732240" y="5535234"/>
            <a:ext cx="1620180" cy="184666"/>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sl-SI" sz="6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(CC) </a:t>
            </a:r>
            <a:r>
              <a:rPr kumimoji="0" lang="sl-SI" sz="600" b="0" i="0" u="none" strike="noStrike" kern="1200" cap="none" spc="0" normalizeH="0" baseline="0" noProof="0" dirty="0" err="1">
                <a:ln>
                  <a:noFill/>
                </a:ln>
                <a:solidFill>
                  <a:srgbClr val="FFFFFF"/>
                </a:solidFill>
                <a:effectLst/>
                <a:uLnTx/>
                <a:uFillTx/>
                <a:latin typeface="Arial" pitchFamily="34" charset="0"/>
                <a:ea typeface="ＭＳ Ｐゴシック" pitchFamily="34" charset="-128"/>
                <a:cs typeface="Arial" pitchFamily="34" charset="0"/>
              </a:rPr>
              <a:t>Flickr</a:t>
            </a:r>
            <a:r>
              <a:rPr kumimoji="0" lang="sl-SI" sz="6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/John </a:t>
            </a:r>
            <a:r>
              <a:rPr kumimoji="0" lang="sl-SI" sz="600" b="0" i="0" u="none" strike="noStrike" kern="1200" cap="none" spc="0" normalizeH="0" baseline="0" noProof="0" dirty="0" err="1">
                <a:ln>
                  <a:noFill/>
                </a:ln>
                <a:solidFill>
                  <a:srgbClr val="FFFFFF"/>
                </a:solidFill>
                <a:effectLst/>
                <a:uLnTx/>
                <a:uFillTx/>
                <a:latin typeface="Arial" pitchFamily="34" charset="0"/>
                <a:ea typeface="ＭＳ Ｐゴシック" pitchFamily="34" charset="-128"/>
                <a:cs typeface="Arial" pitchFamily="34" charset="0"/>
              </a:rPr>
              <a:t>Starfire</a:t>
            </a:r>
            <a:endParaRPr kumimoji="0" lang="sl-SI" sz="6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
        <p:nvSpPr>
          <p:cNvPr id="4" name="TextBox 3"/>
          <p:cNvSpPr txBox="1"/>
          <p:nvPr/>
        </p:nvSpPr>
        <p:spPr>
          <a:xfrm>
            <a:off x="1334371" y="723281"/>
            <a:ext cx="6583778" cy="5262979"/>
          </a:xfrm>
          <a:prstGeom prst="rect">
            <a:avLst/>
          </a:prstGeom>
          <a:solidFill>
            <a:srgbClr val="336600"/>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sl-SI" sz="2800" b="1" i="0" u="none" strike="noStrike" kern="1200" cap="none" spc="0" normalizeH="0" baseline="0" noProof="0" dirty="0">
                <a:ln>
                  <a:noFill/>
                </a:ln>
                <a:solidFill>
                  <a:prstClr val="white"/>
                </a:solidFill>
                <a:effectLst/>
                <a:uLnTx/>
                <a:uFillTx/>
                <a:latin typeface="Calibri Light" panose="020F0302020204030204"/>
                <a:ea typeface="ＭＳ Ｐゴシック" pitchFamily="34" charset="-128"/>
                <a:cs typeface="Arial" pitchFamily="34" charset="0"/>
              </a:rPr>
              <a:t>Ori </a:t>
            </a:r>
            <a:r>
              <a:rPr kumimoji="0" lang="sl-SI" sz="2800" b="1" i="0" u="none" strike="noStrike" kern="1200" cap="none" spc="0" normalizeH="0" baseline="0" noProof="0" dirty="0" err="1">
                <a:ln>
                  <a:noFill/>
                </a:ln>
                <a:solidFill>
                  <a:prstClr val="white"/>
                </a:solidFill>
                <a:effectLst/>
                <a:uLnTx/>
                <a:uFillTx/>
                <a:latin typeface="Calibri Light" panose="020F0302020204030204"/>
                <a:ea typeface="ＭＳ Ｐゴシック" pitchFamily="34" charset="-128"/>
                <a:cs typeface="Arial" pitchFamily="34" charset="0"/>
              </a:rPr>
              <a:t>Lahav</a:t>
            </a:r>
            <a:r>
              <a:rPr kumimoji="0" lang="sl-SI" sz="2800" b="1" i="0" u="none" strike="noStrike" kern="1200" cap="none" spc="0" normalizeH="0" baseline="0" noProof="0" dirty="0">
                <a:ln>
                  <a:noFill/>
                </a:ln>
                <a:solidFill>
                  <a:prstClr val="white"/>
                </a:solidFill>
                <a:effectLst/>
                <a:uLnTx/>
                <a:uFillTx/>
                <a:latin typeface="Calibri Light" panose="020F0302020204030204"/>
                <a:ea typeface="ＭＳ Ｐゴシック" pitchFamily="34" charset="-128"/>
                <a:cs typeface="Arial" pitchFamily="34"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l-SI" sz="2800" b="1" i="0" u="none" strike="noStrike" kern="1200" cap="none" spc="0" normalizeH="0" baseline="0" noProof="0" dirty="0">
              <a:ln>
                <a:noFill/>
              </a:ln>
              <a:solidFill>
                <a:prstClr val="white"/>
              </a:solidFill>
              <a:effectLst/>
              <a:uLnTx/>
              <a:uFillTx/>
              <a:latin typeface="Calibri Light" panose="020F0302020204030204"/>
              <a:ea typeface="ＭＳ Ｐゴシック" pitchFamily="34" charset="-128"/>
              <a:cs typeface="Arial"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sl-SI" sz="2800" b="1" i="0" u="none" strike="noStrike" kern="1200" cap="none" spc="0" normalizeH="0" baseline="0" noProof="0" dirty="0">
                <a:ln>
                  <a:noFill/>
                </a:ln>
                <a:solidFill>
                  <a:prstClr val="white"/>
                </a:solidFill>
                <a:effectLst/>
                <a:uLnTx/>
                <a:uFillTx/>
                <a:latin typeface="Calibri Light" panose="020F0302020204030204"/>
                <a:ea typeface="ＭＳ Ｐゴシック" pitchFamily="34" charset="-128"/>
                <a:cs typeface="Arial" pitchFamily="34" charset="0"/>
              </a:rPr>
              <a:t>» Na internetu že dolgo ne iščete stvari vi, ampak stvari iščejo vas. Trik je v tem, da poskušamo celoten proces narediti čim manj moteč ….«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sl-SI" sz="2800" b="1" i="0" u="none" strike="noStrike" kern="1200" cap="none" spc="0" normalizeH="0" baseline="0" noProof="0" dirty="0">
              <a:ln>
                <a:noFill/>
              </a:ln>
              <a:solidFill>
                <a:prstClr val="white"/>
              </a:solidFill>
              <a:effectLst/>
              <a:uLnTx/>
              <a:uFillTx/>
              <a:latin typeface="Calibri Light" panose="020F0302020204030204"/>
              <a:ea typeface="ＭＳ Ｐゴシック" pitchFamily="34" charset="-128"/>
              <a:cs typeface="Arial"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sl-SI" sz="2800" b="1" i="0" u="none" strike="noStrike" kern="1200" cap="none" spc="0" normalizeH="0" baseline="0" noProof="0" dirty="0">
                <a:ln>
                  <a:noFill/>
                </a:ln>
                <a:solidFill>
                  <a:prstClr val="white"/>
                </a:solidFill>
                <a:effectLst/>
                <a:uLnTx/>
                <a:uFillTx/>
                <a:latin typeface="Calibri Light" panose="020F0302020204030204"/>
                <a:ea typeface="ＭＳ Ｐゴシック" pitchFamily="34" charset="-128"/>
                <a:cs typeface="Arial" pitchFamily="34" charset="0"/>
              </a:rPr>
              <a:t>» …Cilj vsakega spletnega medija je, da bralce pritegne k dobrim vsebinam in jih čim dlje zadrži ob sebi. Zakaj za to ne bi uporabili algoritma? Če uporabljate internet je to danes stoprocentna algoritemska izkušnja.« </a:t>
            </a:r>
          </a:p>
        </p:txBody>
      </p:sp>
      <p:sp>
        <p:nvSpPr>
          <p:cNvPr id="6" name="Pravokotnik 5">
            <a:extLst>
              <a:ext uri="{FF2B5EF4-FFF2-40B4-BE49-F238E27FC236}">
                <a16:creationId xmlns:a16="http://schemas.microsoft.com/office/drawing/2014/main" id="{8598D5FF-D4E3-4882-9C11-0B3496A7A4C2}"/>
              </a:ext>
            </a:extLst>
          </p:cNvPr>
          <p:cNvSpPr/>
          <p:nvPr/>
        </p:nvSpPr>
        <p:spPr>
          <a:xfrm>
            <a:off x="4396741" y="6222503"/>
            <a:ext cx="4495739" cy="461665"/>
          </a:xfrm>
          <a:prstGeom prst="rect">
            <a:avLst/>
          </a:prstGeom>
          <a:solidFill>
            <a:srgbClr val="336600"/>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24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Delo, sobotna priloga, julij 2017</a:t>
            </a:r>
          </a:p>
        </p:txBody>
      </p:sp>
    </p:spTree>
    <p:extLst>
      <p:ext uri="{BB962C8B-B14F-4D97-AF65-F5344CB8AC3E}">
        <p14:creationId xmlns:p14="http://schemas.microsoft.com/office/powerpoint/2010/main" val="2559453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23528" y="260648"/>
            <a:ext cx="7200850" cy="6539788"/>
          </a:xfrm>
          <a:prstGeom prst="rect">
            <a:avLst/>
          </a:prstGeom>
        </p:spPr>
      </p:pic>
      <p:sp>
        <p:nvSpPr>
          <p:cNvPr id="5" name="PoljeZBesedilom 4"/>
          <p:cNvSpPr txBox="1"/>
          <p:nvPr/>
        </p:nvSpPr>
        <p:spPr>
          <a:xfrm>
            <a:off x="1056904" y="700642"/>
            <a:ext cx="3417614" cy="2308324"/>
          </a:xfrm>
          <a:prstGeom prst="rect">
            <a:avLst/>
          </a:prstGeom>
          <a:solidFill>
            <a:srgbClr val="FFCCFF"/>
          </a:solidFill>
          <a:effectLst>
            <a:softEdge rad="63500"/>
          </a:effectLst>
        </p:spPr>
        <p:txBody>
          <a:bodyPr wrap="square" rtlCol="0">
            <a:spAutoFit/>
          </a:bodyPr>
          <a:lstStyle/>
          <a:p>
            <a:pPr algn="ctr"/>
            <a:r>
              <a:rPr lang="sl-SI" sz="3600" b="1" dirty="0">
                <a:latin typeface="Comic Sans MS" panose="030F0702030302020204" pitchFamily="66" charset="0"/>
              </a:rPr>
              <a:t>SEM SE ŽE KAR MALO NAVADIL NA TO.</a:t>
            </a:r>
          </a:p>
        </p:txBody>
      </p:sp>
      <p:sp>
        <p:nvSpPr>
          <p:cNvPr id="6" name="PoljeZBesedilom 5"/>
          <p:cNvSpPr txBox="1"/>
          <p:nvPr/>
        </p:nvSpPr>
        <p:spPr>
          <a:xfrm>
            <a:off x="4499992" y="1232973"/>
            <a:ext cx="2376264" cy="1754326"/>
          </a:xfrm>
          <a:prstGeom prst="rect">
            <a:avLst/>
          </a:prstGeom>
          <a:solidFill>
            <a:srgbClr val="FFCCFF"/>
          </a:solidFill>
          <a:effectLst>
            <a:softEdge rad="63500"/>
          </a:effectLst>
        </p:spPr>
        <p:txBody>
          <a:bodyPr wrap="square" rtlCol="0">
            <a:spAutoFit/>
          </a:bodyPr>
          <a:lstStyle/>
          <a:p>
            <a:pPr algn="ctr"/>
            <a:r>
              <a:rPr lang="sl-SI" sz="3600" b="1" dirty="0">
                <a:latin typeface="Comic Sans MS" panose="030F0702030302020204" pitchFamily="66" charset="0"/>
              </a:rPr>
              <a:t>NAVADIL NA </a:t>
            </a:r>
          </a:p>
          <a:p>
            <a:pPr algn="ctr"/>
            <a:r>
              <a:rPr lang="sl-SI" sz="3600" b="1" dirty="0">
                <a:latin typeface="Comic Sans MS" panose="030F0702030302020204" pitchFamily="66" charset="0"/>
              </a:rPr>
              <a:t>KAJ?</a:t>
            </a:r>
          </a:p>
        </p:txBody>
      </p:sp>
      <p:sp>
        <p:nvSpPr>
          <p:cNvPr id="7" name="PoljeZBesedilom 6"/>
          <p:cNvSpPr txBox="1"/>
          <p:nvPr/>
        </p:nvSpPr>
        <p:spPr>
          <a:xfrm>
            <a:off x="7549852" y="6021288"/>
            <a:ext cx="1440110" cy="338554"/>
          </a:xfrm>
          <a:prstGeom prst="rect">
            <a:avLst/>
          </a:prstGeom>
          <a:noFill/>
        </p:spPr>
        <p:txBody>
          <a:bodyPr wrap="square" rtlCol="0">
            <a:spAutoFit/>
          </a:bodyPr>
          <a:lstStyle/>
          <a:p>
            <a:r>
              <a:rPr lang="sl-SI" sz="800" b="1" dirty="0"/>
              <a:t>(C) Scott Adams </a:t>
            </a:r>
          </a:p>
          <a:p>
            <a:r>
              <a:rPr lang="sl-SI" sz="800" b="1" dirty="0"/>
              <a:t>(strip </a:t>
            </a:r>
            <a:r>
              <a:rPr lang="sl-SI" sz="800" b="1" dirty="0" err="1"/>
              <a:t>Dilbert</a:t>
            </a:r>
            <a:r>
              <a:rPr lang="sl-SI" sz="800" b="1" dirty="0"/>
              <a:t>)</a:t>
            </a:r>
          </a:p>
        </p:txBody>
      </p:sp>
    </p:spTree>
    <p:extLst>
      <p:ext uri="{BB962C8B-B14F-4D97-AF65-F5344CB8AC3E}">
        <p14:creationId xmlns:p14="http://schemas.microsoft.com/office/powerpoint/2010/main" val="362528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7357" y="0"/>
            <a:ext cx="4849286" cy="6858000"/>
          </a:xfrm>
          <a:prstGeom prst="rect">
            <a:avLst/>
          </a:prstGeom>
        </p:spPr>
      </p:pic>
      <p:sp>
        <p:nvSpPr>
          <p:cNvPr id="3" name="PoljeZBesedilom 2"/>
          <p:cNvSpPr txBox="1"/>
          <p:nvPr/>
        </p:nvSpPr>
        <p:spPr>
          <a:xfrm>
            <a:off x="7380312" y="6381328"/>
            <a:ext cx="1619672"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8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(CC) </a:t>
            </a:r>
            <a:r>
              <a:rPr kumimoji="0" lang="sl-SI" sz="800" b="0"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Arial" pitchFamily="34" charset="0"/>
              </a:rPr>
              <a:t>Flickr</a:t>
            </a:r>
            <a:r>
              <a:rPr kumimoji="0" lang="sl-SI" sz="8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/Timothy </a:t>
            </a:r>
            <a:r>
              <a:rPr kumimoji="0" lang="sl-SI" sz="800" b="0"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Arial" pitchFamily="34" charset="0"/>
              </a:rPr>
              <a:t>Takemoto</a:t>
            </a:r>
            <a:endParaRPr kumimoji="0" lang="sl-SI" sz="8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516788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09C36F5B-B796-4201-851C-91E6B259FA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63" r="2607"/>
          <a:stretch/>
        </p:blipFill>
        <p:spPr>
          <a:xfrm>
            <a:off x="0" y="0"/>
            <a:ext cx="9252520" cy="6858000"/>
          </a:xfrm>
          <a:prstGeom prst="rect">
            <a:avLst/>
          </a:prstGeom>
        </p:spPr>
      </p:pic>
      <p:sp>
        <p:nvSpPr>
          <p:cNvPr id="3" name="Označba mesta vsebine 2">
            <a:extLst>
              <a:ext uri="{FF2B5EF4-FFF2-40B4-BE49-F238E27FC236}">
                <a16:creationId xmlns:a16="http://schemas.microsoft.com/office/drawing/2014/main" id="{BD1647DD-BFA7-4A6F-8CEE-94D8293A78B9}"/>
              </a:ext>
            </a:extLst>
          </p:cNvPr>
          <p:cNvSpPr>
            <a:spLocks noGrp="1"/>
          </p:cNvSpPr>
          <p:nvPr>
            <p:ph idx="1"/>
          </p:nvPr>
        </p:nvSpPr>
        <p:spPr>
          <a:xfrm>
            <a:off x="467544" y="260648"/>
            <a:ext cx="4248522" cy="1008137"/>
          </a:xfrm>
        </p:spPr>
        <p:txBody>
          <a:bodyPr/>
          <a:lstStyle/>
          <a:p>
            <a:pPr marL="0" indent="0">
              <a:buNone/>
            </a:pPr>
            <a:r>
              <a:rPr lang="sl-SI" sz="800" dirty="0"/>
              <a:t>(CC) </a:t>
            </a:r>
            <a:r>
              <a:rPr lang="sl-SI" sz="800" dirty="0" err="1"/>
              <a:t>Flickr</a:t>
            </a:r>
            <a:r>
              <a:rPr lang="sl-SI" sz="800" dirty="0"/>
              <a:t>/Johann G</a:t>
            </a:r>
          </a:p>
        </p:txBody>
      </p:sp>
    </p:spTree>
    <p:extLst>
      <p:ext uri="{BB962C8B-B14F-4D97-AF65-F5344CB8AC3E}">
        <p14:creationId xmlns:p14="http://schemas.microsoft.com/office/powerpoint/2010/main" val="4162698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68B14AD-259B-4F39-AC1F-3659A3693A41}"/>
              </a:ext>
            </a:extLst>
          </p:cNvPr>
          <p:cNvSpPr>
            <a:spLocks noGrp="1"/>
          </p:cNvSpPr>
          <p:nvPr>
            <p:ph type="title"/>
          </p:nvPr>
        </p:nvSpPr>
        <p:spPr>
          <a:xfrm>
            <a:off x="591194" y="86972"/>
            <a:ext cx="7869238" cy="1143000"/>
          </a:xfrm>
        </p:spPr>
        <p:txBody>
          <a:bodyPr/>
          <a:lstStyle/>
          <a:p>
            <a:pPr algn="ctr"/>
            <a:r>
              <a:rPr lang="sl-SI" dirty="0" err="1">
                <a:solidFill>
                  <a:schemeClr val="tx1"/>
                </a:solidFill>
                <a:effectLst>
                  <a:outerShdw blurRad="38100" dist="38100" dir="2700000" algn="tl">
                    <a:srgbClr val="000000">
                      <a:alpha val="43137"/>
                    </a:srgbClr>
                  </a:outerShdw>
                </a:effectLst>
              </a:rPr>
              <a:t>Deepfakes</a:t>
            </a:r>
            <a:endParaRPr lang="sl-SI" dirty="0">
              <a:solidFill>
                <a:schemeClr val="tx1"/>
              </a:solidFill>
              <a:effectLst>
                <a:outerShdw blurRad="38100" dist="38100" dir="2700000" algn="tl">
                  <a:srgbClr val="000000">
                    <a:alpha val="43137"/>
                  </a:srgbClr>
                </a:outerShdw>
              </a:effectLst>
            </a:endParaRPr>
          </a:p>
        </p:txBody>
      </p:sp>
      <p:pic>
        <p:nvPicPr>
          <p:cNvPr id="6" name="Označba mesta vsebine 5">
            <a:extLst>
              <a:ext uri="{FF2B5EF4-FFF2-40B4-BE49-F238E27FC236}">
                <a16:creationId xmlns:a16="http://schemas.microsoft.com/office/drawing/2014/main" id="{7E329810-A694-45C1-BF42-9B7AF806BA1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5505" y="1229972"/>
            <a:ext cx="7536895" cy="4815907"/>
          </a:xfrm>
        </p:spPr>
      </p:pic>
      <p:sp>
        <p:nvSpPr>
          <p:cNvPr id="4" name="Pravokotnik 3">
            <a:extLst>
              <a:ext uri="{FF2B5EF4-FFF2-40B4-BE49-F238E27FC236}">
                <a16:creationId xmlns:a16="http://schemas.microsoft.com/office/drawing/2014/main" id="{2A81A209-1739-44B2-8190-00414BD176C8}"/>
              </a:ext>
            </a:extLst>
          </p:cNvPr>
          <p:cNvSpPr/>
          <p:nvPr/>
        </p:nvSpPr>
        <p:spPr>
          <a:xfrm>
            <a:off x="1115616" y="6309320"/>
            <a:ext cx="7344816"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By Source (WP:NFCC#4), Fair use, https://en.wikipedia.org/w/index.php</a:t>
            </a:r>
            <a:endParaRPr kumimoji="0" lang="sl-SI" sz="16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973170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p:cNvPicPr>
            <a:picLocks noChangeAspect="1"/>
          </p:cNvPicPr>
          <p:nvPr/>
        </p:nvPicPr>
        <p:blipFill rotWithShape="1">
          <a:blip r:embed="rId3" cstate="print">
            <a:extLst>
              <a:ext uri="{28A0092B-C50C-407E-A947-70E740481C1C}">
                <a14:useLocalDpi xmlns:a14="http://schemas.microsoft.com/office/drawing/2010/main" val="0"/>
              </a:ext>
            </a:extLst>
          </a:blip>
          <a:srcRect l="2091" r="8700"/>
          <a:stretch/>
        </p:blipFill>
        <p:spPr>
          <a:xfrm>
            <a:off x="-36512" y="0"/>
            <a:ext cx="9217024" cy="6888629"/>
          </a:xfrm>
          <a:prstGeom prst="rect">
            <a:avLst/>
          </a:prstGeom>
        </p:spPr>
      </p:pic>
      <p:sp>
        <p:nvSpPr>
          <p:cNvPr id="4" name="PoljeZBesedilom 3"/>
          <p:cNvSpPr txBox="1"/>
          <p:nvPr/>
        </p:nvSpPr>
        <p:spPr>
          <a:xfrm>
            <a:off x="251520" y="270331"/>
            <a:ext cx="3312368"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(CC) </a:t>
            </a:r>
            <a:r>
              <a:rPr kumimoji="0" lang="sl-SI" sz="800" b="0" i="0" u="none" strike="noStrike" kern="1200" cap="none" spc="0" normalizeH="0" baseline="0" noProof="0" dirty="0" err="1">
                <a:ln>
                  <a:noFill/>
                </a:ln>
                <a:solidFill>
                  <a:srgbClr val="FFFFFF"/>
                </a:solidFill>
                <a:effectLst/>
                <a:uLnTx/>
                <a:uFillTx/>
                <a:latin typeface="Arial" pitchFamily="34" charset="0"/>
                <a:ea typeface="ＭＳ Ｐゴシック" pitchFamily="34" charset="-128"/>
                <a:cs typeface="Arial" pitchFamily="34" charset="0"/>
              </a:rPr>
              <a:t>Flickr</a:t>
            </a:r>
            <a:r>
              <a:rPr kumimoji="0" lang="sl-SI" sz="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/Marco </a:t>
            </a:r>
            <a:r>
              <a:rPr kumimoji="0" lang="sl-SI" sz="800" b="0" i="0" u="none" strike="noStrike" kern="1200" cap="none" spc="0" normalizeH="0" baseline="0" noProof="0" dirty="0" err="1">
                <a:ln>
                  <a:noFill/>
                </a:ln>
                <a:solidFill>
                  <a:srgbClr val="FFFFFF"/>
                </a:solidFill>
                <a:effectLst/>
                <a:uLnTx/>
                <a:uFillTx/>
                <a:latin typeface="Arial" pitchFamily="34" charset="0"/>
                <a:ea typeface="ＭＳ Ｐゴシック" pitchFamily="34" charset="-128"/>
                <a:cs typeface="Arial" pitchFamily="34" charset="0"/>
              </a:rPr>
              <a:t>Verch</a:t>
            </a:r>
            <a:endParaRPr kumimoji="0" lang="sl-SI" sz="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750749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3">
            <a:extLst>
              <a:ext uri="{FF2B5EF4-FFF2-40B4-BE49-F238E27FC236}">
                <a16:creationId xmlns:a16="http://schemas.microsoft.com/office/drawing/2014/main" id="{3127B8F4-D092-42CD-8EF8-C4FACBD2A8B1}"/>
              </a:ext>
            </a:extLst>
          </p:cNvPr>
          <p:cNvSpPr/>
          <p:nvPr/>
        </p:nvSpPr>
        <p:spPr bwMode="auto">
          <a:xfrm>
            <a:off x="21804" y="0"/>
            <a:ext cx="9122196" cy="6858000"/>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50000"/>
              </a:spcBef>
              <a:spcAft>
                <a:spcPct val="0"/>
              </a:spcAft>
              <a:buClr>
                <a:srgbClr val="DD8729"/>
              </a:buClr>
              <a:buSzPct val="70000"/>
              <a:buFontTx/>
              <a:buChar char="•"/>
              <a:tabLst/>
            </a:pPr>
            <a:endParaRPr kumimoji="0" lang="sl-SI" sz="3200" b="0" i="0" u="none" strike="noStrike" cap="none" normalizeH="0" baseline="0">
              <a:ln>
                <a:noFill/>
              </a:ln>
              <a:solidFill>
                <a:schemeClr val="tx1"/>
              </a:solidFill>
              <a:effectLst/>
              <a:latin typeface="Arial" charset="0"/>
              <a:ea typeface="ＭＳ Ｐゴシック" pitchFamily="1" charset="-128"/>
              <a:cs typeface="ＭＳ Ｐゴシック" pitchFamily="1" charset="-128"/>
            </a:endParaRPr>
          </a:p>
        </p:txBody>
      </p:sp>
      <p:pic>
        <p:nvPicPr>
          <p:cNvPr id="3" name="Označba mesta vsebine 4">
            <a:extLst>
              <a:ext uri="{FF2B5EF4-FFF2-40B4-BE49-F238E27FC236}">
                <a16:creationId xmlns:a16="http://schemas.microsoft.com/office/drawing/2014/main" id="{75FE756C-28D3-4EE5-A0FA-4FDC1435178A}"/>
              </a:ext>
            </a:extLst>
          </p:cNvPr>
          <p:cNvPicPr>
            <a:picLocks/>
          </p:cNvPicPr>
          <p:nvPr/>
        </p:nvPicPr>
        <p:blipFill rotWithShape="1">
          <a:blip r:embed="rId2"/>
          <a:srcRect l="51311" t="2644" r="14486" b="8229"/>
          <a:stretch/>
        </p:blipFill>
        <p:spPr>
          <a:xfrm>
            <a:off x="21804" y="0"/>
            <a:ext cx="2832844" cy="6858000"/>
          </a:xfrm>
          <a:prstGeom prst="rect">
            <a:avLst/>
          </a:prstGeom>
          <a:effectLst>
            <a:softEdge rad="31750"/>
          </a:effectLst>
        </p:spPr>
      </p:pic>
      <p:pic>
        <p:nvPicPr>
          <p:cNvPr id="2" name="Slika 1">
            <a:extLst>
              <a:ext uri="{FF2B5EF4-FFF2-40B4-BE49-F238E27FC236}">
                <a16:creationId xmlns:a16="http://schemas.microsoft.com/office/drawing/2014/main" id="{CA4A0675-D8F7-4DC9-9195-59210C400CE9}"/>
              </a:ext>
            </a:extLst>
          </p:cNvPr>
          <p:cNvPicPr/>
          <p:nvPr/>
        </p:nvPicPr>
        <p:blipFill rotWithShape="1">
          <a:blip r:embed="rId2"/>
          <a:srcRect l="3297" t="2419" r="3297" b="3345"/>
          <a:stretch/>
        </p:blipFill>
        <p:spPr>
          <a:xfrm>
            <a:off x="3009900" y="0"/>
            <a:ext cx="6123136" cy="6858000"/>
          </a:xfrm>
          <a:prstGeom prst="rect">
            <a:avLst/>
          </a:prstGeom>
        </p:spPr>
      </p:pic>
      <p:sp>
        <p:nvSpPr>
          <p:cNvPr id="5" name="PoljeZBesedilom 4">
            <a:extLst>
              <a:ext uri="{FF2B5EF4-FFF2-40B4-BE49-F238E27FC236}">
                <a16:creationId xmlns:a16="http://schemas.microsoft.com/office/drawing/2014/main" id="{A0A48C60-16AB-42E6-AD0F-28E4DE9FAFCB}"/>
              </a:ext>
            </a:extLst>
          </p:cNvPr>
          <p:cNvSpPr txBox="1"/>
          <p:nvPr/>
        </p:nvSpPr>
        <p:spPr>
          <a:xfrm>
            <a:off x="467544" y="6525344"/>
            <a:ext cx="497252" cy="246221"/>
          </a:xfrm>
          <a:prstGeom prst="rect">
            <a:avLst/>
          </a:prstGeom>
          <a:noFill/>
        </p:spPr>
        <p:txBody>
          <a:bodyPr wrap="none" rtlCol="0">
            <a:spAutoFit/>
          </a:bodyPr>
          <a:lstStyle/>
          <a:p>
            <a:r>
              <a:rPr lang="sl-SI" sz="1000" dirty="0"/>
              <a:t>Vir: X</a:t>
            </a:r>
          </a:p>
        </p:txBody>
      </p:sp>
    </p:spTree>
    <p:extLst>
      <p:ext uri="{BB962C8B-B14F-4D97-AF65-F5344CB8AC3E}">
        <p14:creationId xmlns:p14="http://schemas.microsoft.com/office/powerpoint/2010/main" val="4021156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EEEACADC-7324-4C61-8276-8A2321D414F7}"/>
              </a:ext>
            </a:extLst>
          </p:cNvPr>
          <p:cNvPicPr>
            <a:picLocks noChangeAspect="1"/>
          </p:cNvPicPr>
          <p:nvPr/>
        </p:nvPicPr>
        <p:blipFill>
          <a:blip r:embed="rId2"/>
          <a:stretch>
            <a:fillRect/>
          </a:stretch>
        </p:blipFill>
        <p:spPr>
          <a:xfrm>
            <a:off x="107504" y="32467"/>
            <a:ext cx="6912768" cy="6793066"/>
          </a:xfrm>
          <a:prstGeom prst="rect">
            <a:avLst/>
          </a:prstGeom>
        </p:spPr>
      </p:pic>
      <p:sp>
        <p:nvSpPr>
          <p:cNvPr id="3" name="PoljeZBesedilom 2">
            <a:extLst>
              <a:ext uri="{FF2B5EF4-FFF2-40B4-BE49-F238E27FC236}">
                <a16:creationId xmlns:a16="http://schemas.microsoft.com/office/drawing/2014/main" id="{CD7FAAA1-860D-486A-803D-ACE9DFC60810}"/>
              </a:ext>
            </a:extLst>
          </p:cNvPr>
          <p:cNvSpPr txBox="1"/>
          <p:nvPr/>
        </p:nvSpPr>
        <p:spPr>
          <a:xfrm>
            <a:off x="7452320" y="6381328"/>
            <a:ext cx="1368131" cy="276999"/>
          </a:xfrm>
          <a:prstGeom prst="rect">
            <a:avLst/>
          </a:prstGeom>
          <a:noFill/>
        </p:spPr>
        <p:txBody>
          <a:bodyPr wrap="none" rtlCol="0">
            <a:spAutoFit/>
          </a:bodyPr>
          <a:lstStyle/>
          <a:p>
            <a:r>
              <a:rPr lang="sl-SI" sz="1200" dirty="0" err="1"/>
              <a:t>Vir:facebook.com</a:t>
            </a:r>
            <a:endParaRPr lang="sl-SI" sz="1200" dirty="0"/>
          </a:p>
        </p:txBody>
      </p:sp>
    </p:spTree>
    <p:extLst>
      <p:ext uri="{BB962C8B-B14F-4D97-AF65-F5344CB8AC3E}">
        <p14:creationId xmlns:p14="http://schemas.microsoft.com/office/powerpoint/2010/main" val="2939306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17E63710-6D78-4325-8049-4EAFFADBA9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715" y="0"/>
            <a:ext cx="10287000" cy="6858000"/>
          </a:xfrm>
          <a:prstGeom prst="rect">
            <a:avLst/>
          </a:prstGeom>
        </p:spPr>
      </p:pic>
      <p:sp>
        <p:nvSpPr>
          <p:cNvPr id="2" name="Naslov 1">
            <a:extLst>
              <a:ext uri="{FF2B5EF4-FFF2-40B4-BE49-F238E27FC236}">
                <a16:creationId xmlns:a16="http://schemas.microsoft.com/office/drawing/2014/main" id="{988E3992-D92F-46E0-B4D1-9392982801A6}"/>
              </a:ext>
            </a:extLst>
          </p:cNvPr>
          <p:cNvSpPr>
            <a:spLocks noGrp="1"/>
          </p:cNvSpPr>
          <p:nvPr>
            <p:ph type="title"/>
          </p:nvPr>
        </p:nvSpPr>
        <p:spPr>
          <a:xfrm>
            <a:off x="959223" y="4365104"/>
            <a:ext cx="7713124" cy="1512168"/>
          </a:xfrm>
          <a:solidFill>
            <a:schemeClr val="bg2">
              <a:lumMod val="75000"/>
            </a:schemeClr>
          </a:solidFill>
          <a:effectLst>
            <a:softEdge rad="31750"/>
          </a:effectLst>
        </p:spPr>
        <p:txBody>
          <a:bodyPr/>
          <a:lstStyle/>
          <a:p>
            <a:r>
              <a:rPr lang="sl-SI" sz="4800" dirty="0">
                <a:solidFill>
                  <a:schemeClr val="bg1"/>
                </a:solidFill>
              </a:rPr>
              <a:t>Na internetu smo glavni in odgovorni uredniki mi sami.</a:t>
            </a:r>
          </a:p>
        </p:txBody>
      </p:sp>
      <p:sp>
        <p:nvSpPr>
          <p:cNvPr id="3" name="Označba mesta vsebine 2">
            <a:extLst>
              <a:ext uri="{FF2B5EF4-FFF2-40B4-BE49-F238E27FC236}">
                <a16:creationId xmlns:a16="http://schemas.microsoft.com/office/drawing/2014/main" id="{1A00A95D-16BB-4B82-9778-D76E31A4E143}"/>
              </a:ext>
            </a:extLst>
          </p:cNvPr>
          <p:cNvSpPr>
            <a:spLocks noGrp="1"/>
          </p:cNvSpPr>
          <p:nvPr>
            <p:ph idx="1"/>
          </p:nvPr>
        </p:nvSpPr>
        <p:spPr>
          <a:xfrm>
            <a:off x="7164288" y="6309320"/>
            <a:ext cx="4680570" cy="548680"/>
          </a:xfrm>
        </p:spPr>
        <p:txBody>
          <a:bodyPr/>
          <a:lstStyle/>
          <a:p>
            <a:pPr marL="0" indent="0">
              <a:buNone/>
            </a:pPr>
            <a:r>
              <a:rPr lang="sl-SI" sz="800" dirty="0"/>
              <a:t>(CC</a:t>
            </a:r>
            <a:r>
              <a:rPr lang="sl-SI" sz="800" dirty="0">
                <a:solidFill>
                  <a:schemeClr val="bg1"/>
                </a:solidFill>
              </a:rPr>
              <a:t>)</a:t>
            </a:r>
            <a:r>
              <a:rPr lang="sl-SI" sz="800" dirty="0" err="1">
                <a:solidFill>
                  <a:schemeClr val="bg1"/>
                </a:solidFill>
              </a:rPr>
              <a:t>Flickr</a:t>
            </a:r>
            <a:r>
              <a:rPr lang="sl-SI" sz="800" dirty="0">
                <a:solidFill>
                  <a:schemeClr val="bg1"/>
                </a:solidFill>
              </a:rPr>
              <a:t>/</a:t>
            </a:r>
            <a:r>
              <a:rPr lang="sl-SI" sz="800" dirty="0" err="1">
                <a:solidFill>
                  <a:schemeClr val="bg1"/>
                </a:solidFill>
              </a:rPr>
              <a:t>coffee</a:t>
            </a:r>
            <a:r>
              <a:rPr lang="sl-SI" sz="800" dirty="0">
                <a:solidFill>
                  <a:schemeClr val="bg1"/>
                </a:solidFill>
              </a:rPr>
              <a:t> </a:t>
            </a:r>
            <a:r>
              <a:rPr lang="sl-SI" sz="800" dirty="0" err="1">
                <a:solidFill>
                  <a:schemeClr val="bg1"/>
                </a:solidFill>
              </a:rPr>
              <a:t>channel</a:t>
            </a:r>
            <a:endParaRPr lang="sl-SI" sz="800" dirty="0">
              <a:solidFill>
                <a:schemeClr val="bg1"/>
              </a:solidFill>
            </a:endParaRPr>
          </a:p>
        </p:txBody>
      </p:sp>
    </p:spTree>
    <p:extLst>
      <p:ext uri="{BB962C8B-B14F-4D97-AF65-F5344CB8AC3E}">
        <p14:creationId xmlns:p14="http://schemas.microsoft.com/office/powerpoint/2010/main" val="1065542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86C8BA46-E5F3-4A3B-8109-953073421E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899"/>
          <a:stretch/>
        </p:blipFill>
        <p:spPr>
          <a:xfrm>
            <a:off x="21379" y="-44935"/>
            <a:ext cx="9144001" cy="6947870"/>
          </a:xfrm>
          <a:prstGeom prst="rect">
            <a:avLst/>
          </a:prstGeom>
        </p:spPr>
      </p:pic>
      <p:sp>
        <p:nvSpPr>
          <p:cNvPr id="2" name="Naslov 1">
            <a:extLst>
              <a:ext uri="{FF2B5EF4-FFF2-40B4-BE49-F238E27FC236}">
                <a16:creationId xmlns:a16="http://schemas.microsoft.com/office/drawing/2014/main" id="{7801E639-7A52-4D34-BB53-3204E14780E2}"/>
              </a:ext>
            </a:extLst>
          </p:cNvPr>
          <p:cNvSpPr>
            <a:spLocks noGrp="1"/>
          </p:cNvSpPr>
          <p:nvPr>
            <p:ph type="title"/>
          </p:nvPr>
        </p:nvSpPr>
        <p:spPr>
          <a:xfrm>
            <a:off x="395536" y="3573016"/>
            <a:ext cx="8424936" cy="2695744"/>
          </a:xfrm>
          <a:solidFill>
            <a:srgbClr val="336600">
              <a:alpha val="45000"/>
            </a:srgbClr>
          </a:solidFill>
          <a:effectLst>
            <a:softEdge rad="63500"/>
          </a:effectLst>
        </p:spPr>
        <p:txBody>
          <a:bodyPr/>
          <a:lstStyle/>
          <a:p>
            <a:r>
              <a:rPr lang="sl-SI" dirty="0">
                <a:solidFill>
                  <a:schemeClr val="bg1"/>
                </a:solidFill>
              </a:rPr>
              <a:t>Naši prijatelji so gotovo krasni ljudje, </a:t>
            </a:r>
            <a:br>
              <a:rPr lang="sl-SI" dirty="0">
                <a:solidFill>
                  <a:schemeClr val="bg1"/>
                </a:solidFill>
              </a:rPr>
            </a:br>
            <a:r>
              <a:rPr lang="sl-SI" dirty="0">
                <a:solidFill>
                  <a:schemeClr val="bg1"/>
                </a:solidFill>
              </a:rPr>
              <a:t>a to še ne pomeni, da so tudi </a:t>
            </a:r>
            <a:br>
              <a:rPr lang="sl-SI" dirty="0">
                <a:solidFill>
                  <a:schemeClr val="bg1"/>
                </a:solidFill>
              </a:rPr>
            </a:br>
            <a:r>
              <a:rPr lang="sl-SI" dirty="0">
                <a:solidFill>
                  <a:schemeClr val="bg1"/>
                </a:solidFill>
              </a:rPr>
              <a:t>dobri novinarji.</a:t>
            </a:r>
          </a:p>
        </p:txBody>
      </p:sp>
      <p:sp>
        <p:nvSpPr>
          <p:cNvPr id="6" name="PoljeZBesedilom 5">
            <a:extLst>
              <a:ext uri="{FF2B5EF4-FFF2-40B4-BE49-F238E27FC236}">
                <a16:creationId xmlns:a16="http://schemas.microsoft.com/office/drawing/2014/main" id="{98A1C9B6-F913-4DBF-85AD-55DB533C0EC3}"/>
              </a:ext>
            </a:extLst>
          </p:cNvPr>
          <p:cNvSpPr txBox="1"/>
          <p:nvPr/>
        </p:nvSpPr>
        <p:spPr>
          <a:xfrm>
            <a:off x="7812360" y="290405"/>
            <a:ext cx="2376264" cy="215444"/>
          </a:xfrm>
          <a:prstGeom prst="rect">
            <a:avLst/>
          </a:prstGeom>
          <a:noFill/>
        </p:spPr>
        <p:txBody>
          <a:bodyPr wrap="square" rtlCol="0">
            <a:spAutoFit/>
          </a:bodyPr>
          <a:lstStyle/>
          <a:p>
            <a:r>
              <a:rPr lang="sl-SI" sz="800" dirty="0">
                <a:solidFill>
                  <a:schemeClr val="bg1"/>
                </a:solidFill>
              </a:rPr>
              <a:t>(CC)</a:t>
            </a:r>
            <a:r>
              <a:rPr lang="sl-SI" sz="800" dirty="0" err="1">
                <a:solidFill>
                  <a:schemeClr val="bg1"/>
                </a:solidFill>
              </a:rPr>
              <a:t>Flickr</a:t>
            </a:r>
            <a:r>
              <a:rPr lang="sl-SI" sz="800" dirty="0">
                <a:solidFill>
                  <a:schemeClr val="bg1"/>
                </a:solidFill>
              </a:rPr>
              <a:t>/Mike Goren</a:t>
            </a:r>
          </a:p>
        </p:txBody>
      </p:sp>
    </p:spTree>
    <p:extLst>
      <p:ext uri="{BB962C8B-B14F-4D97-AF65-F5344CB8AC3E}">
        <p14:creationId xmlns:p14="http://schemas.microsoft.com/office/powerpoint/2010/main" val="238437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6" name="Označba mesta vsebine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6552" y="-21754"/>
            <a:ext cx="11224259" cy="6858000"/>
          </a:xfrm>
        </p:spPr>
      </p:pic>
      <p:sp>
        <p:nvSpPr>
          <p:cNvPr id="3" name="Pravokotnik 2">
            <a:extLst>
              <a:ext uri="{FF2B5EF4-FFF2-40B4-BE49-F238E27FC236}">
                <a16:creationId xmlns:a16="http://schemas.microsoft.com/office/drawing/2014/main" id="{E367FCD0-3F5F-4936-BEAC-3D20E6C0D644}"/>
              </a:ext>
            </a:extLst>
          </p:cNvPr>
          <p:cNvSpPr/>
          <p:nvPr/>
        </p:nvSpPr>
        <p:spPr>
          <a:xfrm>
            <a:off x="5436096" y="566946"/>
            <a:ext cx="4572000" cy="2123658"/>
          </a:xfrm>
          <a:prstGeom prst="rect">
            <a:avLst/>
          </a:prstGeom>
        </p:spPr>
        <p:txBody>
          <a:bodyPr>
            <a:spAutoFit/>
          </a:bodyPr>
          <a:lstStyle/>
          <a:p>
            <a:r>
              <a:rPr lang="sl-SI" sz="4400" dirty="0"/>
              <a:t>Ali nam naši telefoni res prisluškujejo?</a:t>
            </a:r>
          </a:p>
        </p:txBody>
      </p:sp>
    </p:spTree>
    <p:extLst>
      <p:ext uri="{BB962C8B-B14F-4D97-AF65-F5344CB8AC3E}">
        <p14:creationId xmlns:p14="http://schemas.microsoft.com/office/powerpoint/2010/main" val="4258967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BE1EEEBD-C623-48F8-9AAD-77C9F509F227}"/>
              </a:ext>
            </a:extLst>
          </p:cNvPr>
          <p:cNvSpPr>
            <a:spLocks noGrp="1"/>
          </p:cNvSpPr>
          <p:nvPr>
            <p:ph idx="1"/>
          </p:nvPr>
        </p:nvSpPr>
        <p:spPr>
          <a:xfrm>
            <a:off x="125760" y="188640"/>
            <a:ext cx="8892480" cy="6984776"/>
          </a:xfrm>
        </p:spPr>
        <p:txBody>
          <a:bodyPr/>
          <a:lstStyle/>
          <a:p>
            <a:r>
              <a:rPr lang="sl-SI" sz="2400" dirty="0"/>
              <a:t>Voditelja priljubljenega </a:t>
            </a:r>
            <a:r>
              <a:rPr lang="sl-SI" sz="2400" dirty="0" err="1"/>
              <a:t>podkasta</a:t>
            </a:r>
            <a:r>
              <a:rPr lang="sl-SI" sz="2400" dirty="0"/>
              <a:t> PJ </a:t>
            </a:r>
            <a:r>
              <a:rPr lang="sl-SI" sz="2400" dirty="0" err="1"/>
              <a:t>Vogta</a:t>
            </a:r>
            <a:r>
              <a:rPr lang="sl-SI" sz="2400" dirty="0"/>
              <a:t> je v Kaliforniji obiskala tašča. Na letališču so ji zaplenili parfum, zato je ob snidenju na glas potarnala, da mora kupiti novega. Čez pol ure je </a:t>
            </a:r>
            <a:r>
              <a:rPr lang="sl-SI" sz="2400" dirty="0" err="1"/>
              <a:t>Vogt</a:t>
            </a:r>
            <a:r>
              <a:rPr lang="sl-SI" sz="2400" dirty="0"/>
              <a:t>, ki ne uporablja niti kolonjske vode, na Facebooku prvič videl reklamo za točno takšen parfum, kot so ga zaplenili tašči.</a:t>
            </a:r>
          </a:p>
          <a:p>
            <a:r>
              <a:rPr lang="sl-SI" sz="2400" dirty="0"/>
              <a:t>Srhljivo? Zagotovo. Prisluškovanje? Ne. </a:t>
            </a:r>
          </a:p>
          <a:p>
            <a:r>
              <a:rPr lang="sl-SI" sz="2400" dirty="0"/>
              <a:t>Ko so tašči zaplenili stekleničko, je bržkone po spletu pobrskala za parfumom, da bi ugotovila, kje v San Franciscu ga lahko kupi in koliko stane. Enako znamko je bila kupovala že pred tem, torej je bil ta podatek oglaševalcem znan. Če človek na potovanju – lokacijo poznajo – išče priljubljeno znamko parfuma, mu ga je očitno zmanjkalo in ga potrebuje. In če je potovala v Kaliforniju k zetu, bodo algoritmi seveda hitro povezali oba človeka. Reklamo za izdelek, ki ga tašča potrebuje, bodo pokazali obema.</a:t>
            </a:r>
          </a:p>
        </p:txBody>
      </p:sp>
      <p:sp>
        <p:nvSpPr>
          <p:cNvPr id="4" name="Pravokotnik 3">
            <a:extLst>
              <a:ext uri="{FF2B5EF4-FFF2-40B4-BE49-F238E27FC236}">
                <a16:creationId xmlns:a16="http://schemas.microsoft.com/office/drawing/2014/main" id="{CCC37BC0-2C4B-4071-BABC-2F8DBF9589E9}"/>
              </a:ext>
            </a:extLst>
          </p:cNvPr>
          <p:cNvSpPr/>
          <p:nvPr/>
        </p:nvSpPr>
        <p:spPr>
          <a:xfrm>
            <a:off x="-108519" y="-6466016"/>
            <a:ext cx="9955782" cy="4893647"/>
          </a:xfrm>
          <a:prstGeom prst="rect">
            <a:avLst/>
          </a:prstGeom>
        </p:spPr>
        <p:txBody>
          <a:bodyPr wrap="square">
            <a:spAutoFit/>
          </a:bodyPr>
          <a:lstStyle/>
          <a:p>
            <a:r>
              <a:rPr lang="sl-SI" sz="2400" dirty="0"/>
              <a:t>voditelj priljubljenega </a:t>
            </a:r>
            <a:r>
              <a:rPr lang="sl-SI" sz="2400" dirty="0" err="1"/>
              <a:t>podkasta</a:t>
            </a:r>
            <a:r>
              <a:rPr lang="sl-SI" sz="2400" dirty="0"/>
              <a:t> PJ </a:t>
            </a:r>
            <a:r>
              <a:rPr lang="sl-SI" sz="2400" dirty="0" err="1"/>
              <a:t>Vogt</a:t>
            </a:r>
            <a:r>
              <a:rPr lang="sl-SI" sz="2400" dirty="0"/>
              <a:t>, ko ga je v Kaliforniji obiskala tašča. Na letališču so ji zaplenili parfum, zato je ob snidenju na glas potarnala, da mora kupiti novega. Čez pol ure je </a:t>
            </a:r>
            <a:r>
              <a:rPr lang="sl-SI" sz="2400" dirty="0" err="1"/>
              <a:t>Vogt</a:t>
            </a:r>
            <a:r>
              <a:rPr lang="sl-SI" sz="2400" dirty="0"/>
              <a:t>, ki ne uporablja niti kolonjske vode, na Facebooku prvič videl reklamo za točno takšen parfum, kot so ga zaplenili tašči. Srhljivo? Zagotovo. Prisluškovanje? Ne. Ko so tašči zaplenili stekleničko, je bržkone po spletu pobrskala za parfumom, da bi ugotovila, kje v San Franciscu ga lahko kupi in koliko stane. Enako znamko je bila kupovala že pred tem, torej je bil ta podatek oglaševalcem znan. Če človek na potovanju – lokacijo poznajo – išče priljubljeno znamko parfuma, mu ga je očitno zmanjkalo in ga potrebuje. In če je potovala v Kaliforniju k zetu, bodo algoritmi seveda hitro povezali oba človeka. Reklamo za izdelek, ki ga tašča potrebuje (in to vedo!), bodo pokazali obema.</a:t>
            </a:r>
          </a:p>
        </p:txBody>
      </p:sp>
      <p:sp>
        <p:nvSpPr>
          <p:cNvPr id="6" name="PoljeZBesedilom 5">
            <a:extLst>
              <a:ext uri="{FF2B5EF4-FFF2-40B4-BE49-F238E27FC236}">
                <a16:creationId xmlns:a16="http://schemas.microsoft.com/office/drawing/2014/main" id="{8A2FA465-299C-477D-9EDB-5C943E6CF61A}"/>
              </a:ext>
            </a:extLst>
          </p:cNvPr>
          <p:cNvSpPr txBox="1"/>
          <p:nvPr/>
        </p:nvSpPr>
        <p:spPr>
          <a:xfrm>
            <a:off x="7596336" y="6392361"/>
            <a:ext cx="1872208" cy="276999"/>
          </a:xfrm>
          <a:prstGeom prst="rect">
            <a:avLst/>
          </a:prstGeom>
          <a:noFill/>
        </p:spPr>
        <p:txBody>
          <a:bodyPr wrap="square" rtlCol="0">
            <a:spAutoFit/>
          </a:bodyPr>
          <a:lstStyle/>
          <a:p>
            <a:r>
              <a:rPr lang="sl-SI" sz="1200" dirty="0"/>
              <a:t>Vir: Monitor</a:t>
            </a:r>
          </a:p>
        </p:txBody>
      </p:sp>
    </p:spTree>
    <p:extLst>
      <p:ext uri="{BB962C8B-B14F-4D97-AF65-F5344CB8AC3E}">
        <p14:creationId xmlns:p14="http://schemas.microsoft.com/office/powerpoint/2010/main" val="506198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a:stretch>
            <a:fillRect/>
          </a:stretch>
        </p:blipFill>
        <p:spPr>
          <a:xfrm>
            <a:off x="1555" y="-130547"/>
            <a:ext cx="9142445" cy="7132372"/>
          </a:xfrm>
          <a:prstGeom prst="rect">
            <a:avLst/>
          </a:prstGeom>
        </p:spPr>
      </p:pic>
      <p:sp>
        <p:nvSpPr>
          <p:cNvPr id="2" name="PoljeZBesedilom 1"/>
          <p:cNvSpPr txBox="1"/>
          <p:nvPr/>
        </p:nvSpPr>
        <p:spPr>
          <a:xfrm>
            <a:off x="223558" y="6386701"/>
            <a:ext cx="6552728"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2000" b="1" i="0" u="none" strike="noStrike" kern="1200" cap="none" spc="0" normalizeH="0" baseline="0" noProof="0" dirty="0" err="1">
                <a:ln>
                  <a:noFill/>
                </a:ln>
                <a:solidFill>
                  <a:srgbClr val="FFFFFF"/>
                </a:solidFill>
                <a:effectLst/>
                <a:uLnTx/>
                <a:uFillTx/>
                <a:latin typeface="Arial" pitchFamily="34" charset="0"/>
                <a:ea typeface="ＭＳ Ｐゴシック" pitchFamily="34" charset="-128"/>
                <a:cs typeface="Arial" pitchFamily="34" charset="0"/>
              </a:rPr>
              <a:t>Édouard</a:t>
            </a:r>
            <a:r>
              <a:rPr kumimoji="0" lang="sl-SI" sz="20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 Manet </a:t>
            </a:r>
            <a:r>
              <a:rPr kumimoji="0" lang="sl-SI" sz="2000" b="1" i="1"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(1832–1883) - </a:t>
            </a:r>
            <a:r>
              <a:rPr kumimoji="0" lang="sl-SI" sz="3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 </a:t>
            </a:r>
            <a:endParaRPr kumimoji="0" lang="sl-SI" sz="20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
        <p:nvSpPr>
          <p:cNvPr id="3" name="PoljeZBesedilom 2"/>
          <p:cNvSpPr txBox="1"/>
          <p:nvPr/>
        </p:nvSpPr>
        <p:spPr>
          <a:xfrm>
            <a:off x="7380312" y="6606879"/>
            <a:ext cx="1763688"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 https://eucbeniki.sio.si/</a:t>
            </a:r>
          </a:p>
        </p:txBody>
      </p:sp>
      <p:sp>
        <p:nvSpPr>
          <p:cNvPr id="5" name="PoljeZBesedilom 4"/>
          <p:cNvSpPr txBox="1"/>
          <p:nvPr/>
        </p:nvSpPr>
        <p:spPr>
          <a:xfrm>
            <a:off x="249684" y="35677"/>
            <a:ext cx="7488832"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4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Ničesar ne skrivam,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4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saj nisem kriminalec!</a:t>
            </a:r>
          </a:p>
        </p:txBody>
      </p:sp>
      <p:sp>
        <p:nvSpPr>
          <p:cNvPr id="6" name="PoljeZBesedilom 5">
            <a:extLst>
              <a:ext uri="{FF2B5EF4-FFF2-40B4-BE49-F238E27FC236}">
                <a16:creationId xmlns:a16="http://schemas.microsoft.com/office/drawing/2014/main" id="{26EA9C8F-99CF-4BCE-8C9D-BF3A163523F8}"/>
              </a:ext>
            </a:extLst>
          </p:cNvPr>
          <p:cNvSpPr txBox="1"/>
          <p:nvPr/>
        </p:nvSpPr>
        <p:spPr>
          <a:xfrm>
            <a:off x="3792787" y="6559658"/>
            <a:ext cx="5328592"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20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Le </a:t>
            </a:r>
            <a:r>
              <a:rPr kumimoji="0" lang="sl-SI" sz="2000" b="0" i="0" u="none" strike="noStrike" kern="1200" cap="none" spc="0" normalizeH="0" baseline="0" noProof="0" dirty="0" err="1">
                <a:ln>
                  <a:noFill/>
                </a:ln>
                <a:solidFill>
                  <a:srgbClr val="FFFFFF"/>
                </a:solidFill>
                <a:effectLst/>
                <a:uLnTx/>
                <a:uFillTx/>
                <a:latin typeface="Arial" pitchFamily="34" charset="0"/>
                <a:ea typeface="ＭＳ Ｐゴシック" pitchFamily="34" charset="-128"/>
                <a:cs typeface="Arial" pitchFamily="34" charset="0"/>
              </a:rPr>
              <a:t>Déjeuner</a:t>
            </a:r>
            <a:r>
              <a:rPr kumimoji="0" lang="sl-SI" sz="20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 sur </a:t>
            </a:r>
            <a:r>
              <a:rPr kumimoji="0" lang="sl-SI" sz="2000" b="0" i="0" u="none" strike="noStrike" kern="1200" cap="none" spc="0" normalizeH="0" baseline="0" noProof="0" dirty="0" err="1">
                <a:ln>
                  <a:noFill/>
                </a:ln>
                <a:solidFill>
                  <a:srgbClr val="FFFFFF"/>
                </a:solidFill>
                <a:effectLst/>
                <a:uLnTx/>
                <a:uFillTx/>
                <a:latin typeface="Arial" pitchFamily="34" charset="0"/>
                <a:ea typeface="ＭＳ Ｐゴシック" pitchFamily="34" charset="-128"/>
                <a:cs typeface="Arial" pitchFamily="34" charset="0"/>
              </a:rPr>
              <a:t>l'herbe</a:t>
            </a:r>
            <a:endParaRPr kumimoji="0" lang="sl-SI" sz="20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740214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a:stretch>
            <a:fillRect/>
          </a:stretch>
        </p:blipFill>
        <p:spPr>
          <a:xfrm>
            <a:off x="1555" y="-130547"/>
            <a:ext cx="9142445" cy="7132372"/>
          </a:xfrm>
          <a:prstGeom prst="rect">
            <a:avLst/>
          </a:prstGeom>
        </p:spPr>
      </p:pic>
      <p:sp>
        <p:nvSpPr>
          <p:cNvPr id="2" name="PoljeZBesedilom 1"/>
          <p:cNvSpPr txBox="1"/>
          <p:nvPr/>
        </p:nvSpPr>
        <p:spPr>
          <a:xfrm>
            <a:off x="223558" y="6386701"/>
            <a:ext cx="6552728"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2000" b="1" i="0" u="none" strike="noStrike" kern="1200" cap="none" spc="0" normalizeH="0" baseline="0" noProof="0" dirty="0" err="1">
                <a:ln>
                  <a:noFill/>
                </a:ln>
                <a:solidFill>
                  <a:srgbClr val="FFFFFF"/>
                </a:solidFill>
                <a:effectLst/>
                <a:uLnTx/>
                <a:uFillTx/>
                <a:latin typeface="Arial" pitchFamily="34" charset="0"/>
                <a:ea typeface="ＭＳ Ｐゴシック" pitchFamily="34" charset="-128"/>
                <a:cs typeface="Arial" pitchFamily="34" charset="0"/>
              </a:rPr>
              <a:t>Édouard</a:t>
            </a:r>
            <a:r>
              <a:rPr kumimoji="0" lang="sl-SI" sz="20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 Manet </a:t>
            </a:r>
            <a:r>
              <a:rPr kumimoji="0" lang="sl-SI" sz="2000" b="1" i="1"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(1832–1883) - </a:t>
            </a:r>
            <a:r>
              <a:rPr kumimoji="0" lang="sl-SI" sz="3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 </a:t>
            </a:r>
            <a:endParaRPr kumimoji="0" lang="sl-SI" sz="20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
        <p:nvSpPr>
          <p:cNvPr id="3" name="PoljeZBesedilom 2"/>
          <p:cNvSpPr txBox="1"/>
          <p:nvPr/>
        </p:nvSpPr>
        <p:spPr>
          <a:xfrm>
            <a:off x="7380312" y="6606879"/>
            <a:ext cx="1763688"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 https://eucbeniki.sio.si/</a:t>
            </a:r>
          </a:p>
        </p:txBody>
      </p:sp>
      <p:sp>
        <p:nvSpPr>
          <p:cNvPr id="5" name="PoljeZBesedilom 4"/>
          <p:cNvSpPr txBox="1"/>
          <p:nvPr/>
        </p:nvSpPr>
        <p:spPr>
          <a:xfrm>
            <a:off x="269268" y="0"/>
            <a:ext cx="7992888" cy="230832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4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Odrekanje zasebnosti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4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lahko pomeni tudi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4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izgubo varnosti.</a:t>
            </a:r>
          </a:p>
        </p:txBody>
      </p:sp>
      <p:sp>
        <p:nvSpPr>
          <p:cNvPr id="6" name="PoljeZBesedilom 5">
            <a:extLst>
              <a:ext uri="{FF2B5EF4-FFF2-40B4-BE49-F238E27FC236}">
                <a16:creationId xmlns:a16="http://schemas.microsoft.com/office/drawing/2014/main" id="{26EA9C8F-99CF-4BCE-8C9D-BF3A163523F8}"/>
              </a:ext>
            </a:extLst>
          </p:cNvPr>
          <p:cNvSpPr txBox="1"/>
          <p:nvPr/>
        </p:nvSpPr>
        <p:spPr>
          <a:xfrm>
            <a:off x="3792787" y="6559658"/>
            <a:ext cx="5328592"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20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Le </a:t>
            </a:r>
            <a:r>
              <a:rPr kumimoji="0" lang="sl-SI" sz="2000" b="0" i="0" u="none" strike="noStrike" kern="1200" cap="none" spc="0" normalizeH="0" baseline="0" noProof="0" dirty="0" err="1">
                <a:ln>
                  <a:noFill/>
                </a:ln>
                <a:solidFill>
                  <a:srgbClr val="FFFFFF"/>
                </a:solidFill>
                <a:effectLst/>
                <a:uLnTx/>
                <a:uFillTx/>
                <a:latin typeface="Arial" pitchFamily="34" charset="0"/>
                <a:ea typeface="ＭＳ Ｐゴシック" pitchFamily="34" charset="-128"/>
                <a:cs typeface="Arial" pitchFamily="34" charset="0"/>
              </a:rPr>
              <a:t>Déjeuner</a:t>
            </a:r>
            <a:r>
              <a:rPr kumimoji="0" lang="sl-SI" sz="20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 sur </a:t>
            </a:r>
            <a:r>
              <a:rPr kumimoji="0" lang="sl-SI" sz="2000" b="0" i="0" u="none" strike="noStrike" kern="1200" cap="none" spc="0" normalizeH="0" baseline="0" noProof="0" dirty="0" err="1">
                <a:ln>
                  <a:noFill/>
                </a:ln>
                <a:solidFill>
                  <a:srgbClr val="FFFFFF"/>
                </a:solidFill>
                <a:effectLst/>
                <a:uLnTx/>
                <a:uFillTx/>
                <a:latin typeface="Arial" pitchFamily="34" charset="0"/>
                <a:ea typeface="ＭＳ Ｐゴシック" pitchFamily="34" charset="-128"/>
                <a:cs typeface="Arial" pitchFamily="34" charset="0"/>
              </a:rPr>
              <a:t>l'herbe</a:t>
            </a:r>
            <a:endParaRPr kumimoji="0" lang="sl-SI" sz="20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590054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a:stretch>
            <a:fillRect/>
          </a:stretch>
        </p:blipFill>
        <p:spPr>
          <a:xfrm>
            <a:off x="1555" y="-130547"/>
            <a:ext cx="9142445" cy="7132372"/>
          </a:xfrm>
          <a:prstGeom prst="rect">
            <a:avLst/>
          </a:prstGeom>
        </p:spPr>
      </p:pic>
      <p:sp>
        <p:nvSpPr>
          <p:cNvPr id="2" name="PoljeZBesedilom 1"/>
          <p:cNvSpPr txBox="1"/>
          <p:nvPr/>
        </p:nvSpPr>
        <p:spPr>
          <a:xfrm>
            <a:off x="223558" y="6386701"/>
            <a:ext cx="6552728"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2000" b="1" i="0" u="none" strike="noStrike" kern="1200" cap="none" spc="0" normalizeH="0" baseline="0" noProof="0" dirty="0" err="1">
                <a:ln>
                  <a:noFill/>
                </a:ln>
                <a:solidFill>
                  <a:srgbClr val="FFFFFF"/>
                </a:solidFill>
                <a:effectLst/>
                <a:uLnTx/>
                <a:uFillTx/>
                <a:latin typeface="Arial" pitchFamily="34" charset="0"/>
                <a:ea typeface="ＭＳ Ｐゴシック" pitchFamily="34" charset="-128"/>
                <a:cs typeface="Arial" pitchFamily="34" charset="0"/>
              </a:rPr>
              <a:t>Édouard</a:t>
            </a:r>
            <a:r>
              <a:rPr kumimoji="0" lang="sl-SI" sz="20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 Manet </a:t>
            </a:r>
            <a:r>
              <a:rPr kumimoji="0" lang="sl-SI" sz="2000" b="1" i="1"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(1832–1883) - </a:t>
            </a:r>
            <a:r>
              <a:rPr kumimoji="0" lang="sl-SI" sz="3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 </a:t>
            </a:r>
            <a:endParaRPr kumimoji="0" lang="sl-SI" sz="20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
        <p:nvSpPr>
          <p:cNvPr id="3" name="PoljeZBesedilom 2"/>
          <p:cNvSpPr txBox="1"/>
          <p:nvPr/>
        </p:nvSpPr>
        <p:spPr>
          <a:xfrm>
            <a:off x="7380312" y="6606879"/>
            <a:ext cx="1763688"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 https://eucbeniki.sio.si/</a:t>
            </a:r>
          </a:p>
        </p:txBody>
      </p:sp>
      <p:sp>
        <p:nvSpPr>
          <p:cNvPr id="5" name="PoljeZBesedilom 4"/>
          <p:cNvSpPr txBox="1"/>
          <p:nvPr/>
        </p:nvSpPr>
        <p:spPr>
          <a:xfrm>
            <a:off x="223558" y="0"/>
            <a:ext cx="9028962" cy="230832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4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Odrekanje zasebnosti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4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pomeni večjo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4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izpostavljenost dezinformacijam.</a:t>
            </a:r>
          </a:p>
        </p:txBody>
      </p:sp>
      <p:sp>
        <p:nvSpPr>
          <p:cNvPr id="6" name="PoljeZBesedilom 5">
            <a:extLst>
              <a:ext uri="{FF2B5EF4-FFF2-40B4-BE49-F238E27FC236}">
                <a16:creationId xmlns:a16="http://schemas.microsoft.com/office/drawing/2014/main" id="{26EA9C8F-99CF-4BCE-8C9D-BF3A163523F8}"/>
              </a:ext>
            </a:extLst>
          </p:cNvPr>
          <p:cNvSpPr txBox="1"/>
          <p:nvPr/>
        </p:nvSpPr>
        <p:spPr>
          <a:xfrm>
            <a:off x="3792787" y="6559658"/>
            <a:ext cx="5328592"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20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Le </a:t>
            </a:r>
            <a:r>
              <a:rPr kumimoji="0" lang="sl-SI" sz="2000" b="0" i="0" u="none" strike="noStrike" kern="1200" cap="none" spc="0" normalizeH="0" baseline="0" noProof="0" dirty="0" err="1">
                <a:ln>
                  <a:noFill/>
                </a:ln>
                <a:solidFill>
                  <a:srgbClr val="FFFFFF"/>
                </a:solidFill>
                <a:effectLst/>
                <a:uLnTx/>
                <a:uFillTx/>
                <a:latin typeface="Arial" pitchFamily="34" charset="0"/>
                <a:ea typeface="ＭＳ Ｐゴシック" pitchFamily="34" charset="-128"/>
                <a:cs typeface="Arial" pitchFamily="34" charset="0"/>
              </a:rPr>
              <a:t>Déjeuner</a:t>
            </a:r>
            <a:r>
              <a:rPr kumimoji="0" lang="sl-SI" sz="20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 sur </a:t>
            </a:r>
            <a:r>
              <a:rPr kumimoji="0" lang="sl-SI" sz="2000" b="0" i="0" u="none" strike="noStrike" kern="1200" cap="none" spc="0" normalizeH="0" baseline="0" noProof="0" dirty="0" err="1">
                <a:ln>
                  <a:noFill/>
                </a:ln>
                <a:solidFill>
                  <a:srgbClr val="FFFFFF"/>
                </a:solidFill>
                <a:effectLst/>
                <a:uLnTx/>
                <a:uFillTx/>
                <a:latin typeface="Arial" pitchFamily="34" charset="0"/>
                <a:ea typeface="ＭＳ Ｐゴシック" pitchFamily="34" charset="-128"/>
                <a:cs typeface="Arial" pitchFamily="34" charset="0"/>
              </a:rPr>
              <a:t>l'herbe</a:t>
            </a:r>
            <a:endParaRPr kumimoji="0" lang="sl-SI" sz="20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167396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otnik 5">
            <a:extLst>
              <a:ext uri="{FF2B5EF4-FFF2-40B4-BE49-F238E27FC236}">
                <a16:creationId xmlns:a16="http://schemas.microsoft.com/office/drawing/2014/main" id="{1F28CB3A-532C-4E14-975B-B53CA4D1AE69}"/>
              </a:ext>
            </a:extLst>
          </p:cNvPr>
          <p:cNvSpPr/>
          <p:nvPr/>
        </p:nvSpPr>
        <p:spPr bwMode="auto">
          <a:xfrm>
            <a:off x="0" y="0"/>
            <a:ext cx="9144000"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50000"/>
              </a:spcBef>
              <a:spcAft>
                <a:spcPct val="0"/>
              </a:spcAft>
              <a:buClr>
                <a:srgbClr val="DD8729"/>
              </a:buClr>
              <a:buSzPct val="70000"/>
              <a:buFontTx/>
              <a:buChar char="•"/>
              <a:tabLst/>
            </a:pPr>
            <a:endParaRPr kumimoji="0" lang="sl-SI" sz="3200" b="0" i="0" u="none" strike="noStrike" cap="none" normalizeH="0" baseline="0">
              <a:ln>
                <a:noFill/>
              </a:ln>
              <a:solidFill>
                <a:schemeClr val="tx1"/>
              </a:solidFill>
              <a:effectLst/>
              <a:latin typeface="Arial" charset="0"/>
              <a:ea typeface="ＭＳ Ｐゴシック" pitchFamily="1" charset="-128"/>
              <a:cs typeface="ＭＳ Ｐゴシック" pitchFamily="1" charset="-128"/>
            </a:endParaRPr>
          </a:p>
        </p:txBody>
      </p:sp>
      <p:sp>
        <p:nvSpPr>
          <p:cNvPr id="2" name="Naslov 1">
            <a:extLst>
              <a:ext uri="{FF2B5EF4-FFF2-40B4-BE49-F238E27FC236}">
                <a16:creationId xmlns:a16="http://schemas.microsoft.com/office/drawing/2014/main" id="{F47D2683-6BF6-45E7-B671-7F4C4EE71CD1}"/>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8D2DC306-B91D-437C-87FF-77A66450F216}"/>
              </a:ext>
            </a:extLst>
          </p:cNvPr>
          <p:cNvSpPr>
            <a:spLocks noGrp="1"/>
          </p:cNvSpPr>
          <p:nvPr>
            <p:ph idx="1"/>
          </p:nvPr>
        </p:nvSpPr>
        <p:spPr/>
        <p:txBody>
          <a:bodyPr/>
          <a:lstStyle/>
          <a:p>
            <a:endParaRPr lang="sl-SI"/>
          </a:p>
        </p:txBody>
      </p:sp>
      <p:pic>
        <p:nvPicPr>
          <p:cNvPr id="4" name="Označba mesta vsebine 5">
            <a:extLst>
              <a:ext uri="{FF2B5EF4-FFF2-40B4-BE49-F238E27FC236}">
                <a16:creationId xmlns:a16="http://schemas.microsoft.com/office/drawing/2014/main" id="{81EC166E-2F30-435F-89DE-6A04B927E02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6018" b="13507"/>
          <a:stretch/>
        </p:blipFill>
        <p:spPr bwMode="auto">
          <a:xfrm>
            <a:off x="0" y="1108212"/>
            <a:ext cx="9144000" cy="46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jeZBesedilom 4">
            <a:extLst>
              <a:ext uri="{FF2B5EF4-FFF2-40B4-BE49-F238E27FC236}">
                <a16:creationId xmlns:a16="http://schemas.microsoft.com/office/drawing/2014/main" id="{E3EC1A81-E199-407D-9F5B-ED87A671C8FF}"/>
              </a:ext>
            </a:extLst>
          </p:cNvPr>
          <p:cNvSpPr txBox="1"/>
          <p:nvPr/>
        </p:nvSpPr>
        <p:spPr>
          <a:xfrm>
            <a:off x="439192" y="6264502"/>
            <a:ext cx="1064715" cy="215444"/>
          </a:xfrm>
          <a:prstGeom prst="rect">
            <a:avLst/>
          </a:prstGeom>
          <a:noFill/>
        </p:spPr>
        <p:txBody>
          <a:bodyPr wrap="none" rtlCol="0">
            <a:spAutoFit/>
          </a:bodyPr>
          <a:lstStyle/>
          <a:p>
            <a:r>
              <a:rPr lang="sl-SI" sz="800" dirty="0">
                <a:solidFill>
                  <a:schemeClr val="bg1"/>
                </a:solidFill>
              </a:rPr>
              <a:t>Vir slike: omrežje X</a:t>
            </a:r>
          </a:p>
        </p:txBody>
      </p:sp>
    </p:spTree>
    <p:extLst>
      <p:ext uri="{BB962C8B-B14F-4D97-AF65-F5344CB8AC3E}">
        <p14:creationId xmlns:p14="http://schemas.microsoft.com/office/powerpoint/2010/main" val="910378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2AF99A8-49D2-4457-A777-B549E39C6A6B}"/>
              </a:ext>
            </a:extLst>
          </p:cNvPr>
          <p:cNvSpPr>
            <a:spLocks noGrp="1"/>
          </p:cNvSpPr>
          <p:nvPr>
            <p:ph type="title"/>
          </p:nvPr>
        </p:nvSpPr>
        <p:spPr/>
        <p:txBody>
          <a:bodyPr/>
          <a:lstStyle/>
          <a:p>
            <a:endParaRPr lang="sl-SI" dirty="0"/>
          </a:p>
        </p:txBody>
      </p:sp>
      <p:pic>
        <p:nvPicPr>
          <p:cNvPr id="5" name="Označba mesta vsebine 4">
            <a:extLst>
              <a:ext uri="{FF2B5EF4-FFF2-40B4-BE49-F238E27FC236}">
                <a16:creationId xmlns:a16="http://schemas.microsoft.com/office/drawing/2014/main" id="{2FACA418-ACE6-4D43-A240-6BDA22F5B47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1" r="-1"/>
          <a:stretch/>
        </p:blipFill>
        <p:spPr>
          <a:xfrm>
            <a:off x="0" y="-23100"/>
            <a:ext cx="9144000" cy="6865696"/>
          </a:xfrm>
        </p:spPr>
      </p:pic>
      <p:sp>
        <p:nvSpPr>
          <p:cNvPr id="6" name="PoljeZBesedilom 5">
            <a:extLst>
              <a:ext uri="{FF2B5EF4-FFF2-40B4-BE49-F238E27FC236}">
                <a16:creationId xmlns:a16="http://schemas.microsoft.com/office/drawing/2014/main" id="{89F1CAC9-2862-4D2B-BF1E-28D99B908C73}"/>
              </a:ext>
            </a:extLst>
          </p:cNvPr>
          <p:cNvSpPr txBox="1"/>
          <p:nvPr/>
        </p:nvSpPr>
        <p:spPr>
          <a:xfrm>
            <a:off x="467544" y="6525344"/>
            <a:ext cx="1321196" cy="215444"/>
          </a:xfrm>
          <a:prstGeom prst="rect">
            <a:avLst/>
          </a:prstGeom>
          <a:noFill/>
        </p:spPr>
        <p:txBody>
          <a:bodyPr wrap="none" rtlCol="0">
            <a:spAutoFit/>
          </a:bodyPr>
          <a:lstStyle/>
          <a:p>
            <a:r>
              <a:rPr lang="sl-SI" sz="800" dirty="0">
                <a:solidFill>
                  <a:schemeClr val="bg1"/>
                </a:solidFill>
              </a:rPr>
              <a:t>(CC) </a:t>
            </a:r>
            <a:r>
              <a:rPr lang="sl-SI" sz="800" dirty="0" err="1">
                <a:solidFill>
                  <a:schemeClr val="bg1"/>
                </a:solidFill>
              </a:rPr>
              <a:t>Flickr</a:t>
            </a:r>
            <a:r>
              <a:rPr lang="sl-SI" sz="800" dirty="0">
                <a:solidFill>
                  <a:schemeClr val="bg1"/>
                </a:solidFill>
              </a:rPr>
              <a:t>/Ken </a:t>
            </a:r>
            <a:r>
              <a:rPr lang="sl-SI" sz="800" dirty="0" err="1">
                <a:solidFill>
                  <a:schemeClr val="bg1"/>
                </a:solidFill>
              </a:rPr>
              <a:t>Shimoda</a:t>
            </a:r>
            <a:endParaRPr lang="sl-SI" sz="800" dirty="0">
              <a:solidFill>
                <a:schemeClr val="bg1"/>
              </a:solidFill>
            </a:endParaRPr>
          </a:p>
        </p:txBody>
      </p:sp>
    </p:spTree>
    <p:extLst>
      <p:ext uri="{BB962C8B-B14F-4D97-AF65-F5344CB8AC3E}">
        <p14:creationId xmlns:p14="http://schemas.microsoft.com/office/powerpoint/2010/main" val="3798839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179513" y="1268760"/>
            <a:ext cx="3658728" cy="5328592"/>
          </a:xfrm>
        </p:spPr>
        <p:txBody>
          <a:bodyPr/>
          <a:lstStyle/>
          <a:p>
            <a:pPr marL="0" indent="0">
              <a:buNone/>
            </a:pPr>
            <a:r>
              <a:rPr lang="sl-SI" sz="2400" dirty="0"/>
              <a:t>Ko preučujemo Internet Stvari, je verjetno le vprašanje časa, kdaj  bomo raziskovali Internet Stranišč.</a:t>
            </a:r>
          </a:p>
          <a:p>
            <a:pPr marL="0" indent="0">
              <a:buNone/>
            </a:pPr>
            <a:r>
              <a:rPr lang="sl-SI" sz="2400" dirty="0"/>
              <a:t>Ta ima povezavo „Modri Zob“, ogrevanje, pršilce, ... in kamero.</a:t>
            </a:r>
          </a:p>
          <a:p>
            <a:pPr marL="0" indent="0">
              <a:buNone/>
            </a:pPr>
            <a:r>
              <a:rPr lang="sl-SI" sz="2400" dirty="0"/>
              <a:t>Kaj neki bi lahko šlo narobe?</a:t>
            </a:r>
          </a:p>
        </p:txBody>
      </p:sp>
      <p:pic>
        <p:nvPicPr>
          <p:cNvPr id="4" name="Slika 3"/>
          <p:cNvPicPr>
            <a:picLocks noChangeAspect="1"/>
          </p:cNvPicPr>
          <p:nvPr/>
        </p:nvPicPr>
        <p:blipFill rotWithShape="1">
          <a:blip r:embed="rId3"/>
          <a:srcRect l="32934" t="13833" r="33794" b="11348"/>
          <a:stretch/>
        </p:blipFill>
        <p:spPr>
          <a:xfrm>
            <a:off x="4067943" y="44625"/>
            <a:ext cx="4981027" cy="6767190"/>
          </a:xfrm>
          <a:prstGeom prst="rect">
            <a:avLst/>
          </a:prstGeom>
        </p:spPr>
      </p:pic>
      <p:sp>
        <p:nvSpPr>
          <p:cNvPr id="5" name="PoljeZBesedilom 4"/>
          <p:cNvSpPr txBox="1"/>
          <p:nvPr/>
        </p:nvSpPr>
        <p:spPr>
          <a:xfrm>
            <a:off x="8172400" y="6534816"/>
            <a:ext cx="1296144" cy="276999"/>
          </a:xfrm>
          <a:prstGeom prst="rect">
            <a:avLst/>
          </a:prstGeom>
          <a:noFill/>
        </p:spPr>
        <p:txBody>
          <a:bodyPr wrap="square" rtlCol="0">
            <a:spAutoFit/>
          </a:bodyPr>
          <a:lstStyle/>
          <a:p>
            <a:r>
              <a:rPr lang="sl-SI" sz="1200" dirty="0"/>
              <a:t>vir: </a:t>
            </a:r>
            <a:r>
              <a:rPr lang="sl-SI" sz="1200" dirty="0" err="1"/>
              <a:t>Twitter</a:t>
            </a:r>
            <a:endParaRPr lang="sl-SI" sz="1200" dirty="0"/>
          </a:p>
        </p:txBody>
      </p:sp>
    </p:spTree>
    <p:extLst>
      <p:ext uri="{BB962C8B-B14F-4D97-AF65-F5344CB8AC3E}">
        <p14:creationId xmlns:p14="http://schemas.microsoft.com/office/powerpoint/2010/main" val="1893917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072" y="0"/>
            <a:ext cx="9145016" cy="6858763"/>
          </a:xfrm>
        </p:spPr>
      </p:pic>
      <p:sp>
        <p:nvSpPr>
          <p:cNvPr id="5" name="PoljeZBesedilom 4"/>
          <p:cNvSpPr txBox="1"/>
          <p:nvPr/>
        </p:nvSpPr>
        <p:spPr>
          <a:xfrm>
            <a:off x="7477760" y="6421709"/>
            <a:ext cx="1656184" cy="215444"/>
          </a:xfrm>
          <a:prstGeom prst="rect">
            <a:avLst/>
          </a:prstGeom>
          <a:noFill/>
        </p:spPr>
        <p:txBody>
          <a:bodyPr wrap="square" rtlCol="0">
            <a:spAutoFit/>
          </a:bodyPr>
          <a:lstStyle/>
          <a:p>
            <a:r>
              <a:rPr lang="sl-SI" sz="800" dirty="0">
                <a:solidFill>
                  <a:schemeClr val="bg1"/>
                </a:solidFill>
              </a:rPr>
              <a:t>(CC) </a:t>
            </a:r>
            <a:r>
              <a:rPr lang="sl-SI" sz="800" dirty="0" err="1">
                <a:solidFill>
                  <a:schemeClr val="bg1"/>
                </a:solidFill>
              </a:rPr>
              <a:t>Flickr</a:t>
            </a:r>
            <a:r>
              <a:rPr lang="sl-SI" sz="800" dirty="0">
                <a:solidFill>
                  <a:schemeClr val="bg1"/>
                </a:solidFill>
              </a:rPr>
              <a:t> /</a:t>
            </a:r>
            <a:r>
              <a:rPr lang="sl-SI" sz="800" dirty="0" err="1">
                <a:solidFill>
                  <a:schemeClr val="bg1"/>
                </a:solidFill>
              </a:rPr>
              <a:t>Antony</a:t>
            </a:r>
            <a:r>
              <a:rPr lang="sl-SI" sz="800" dirty="0">
                <a:solidFill>
                  <a:schemeClr val="bg1"/>
                </a:solidFill>
              </a:rPr>
              <a:t> </a:t>
            </a:r>
            <a:r>
              <a:rPr lang="sl-SI" sz="800" dirty="0" err="1">
                <a:solidFill>
                  <a:schemeClr val="bg1"/>
                </a:solidFill>
              </a:rPr>
              <a:t>Easton</a:t>
            </a:r>
            <a:endParaRPr lang="sl-SI" sz="800" dirty="0">
              <a:solidFill>
                <a:schemeClr val="bg1"/>
              </a:solidFill>
            </a:endParaRPr>
          </a:p>
        </p:txBody>
      </p:sp>
      <p:sp>
        <p:nvSpPr>
          <p:cNvPr id="3" name="Pravokotnik 2">
            <a:extLst>
              <a:ext uri="{FF2B5EF4-FFF2-40B4-BE49-F238E27FC236}">
                <a16:creationId xmlns:a16="http://schemas.microsoft.com/office/drawing/2014/main" id="{1A51118E-A51A-44C4-85D5-952ED31F7C27}"/>
              </a:ext>
            </a:extLst>
          </p:cNvPr>
          <p:cNvSpPr/>
          <p:nvPr/>
        </p:nvSpPr>
        <p:spPr>
          <a:xfrm>
            <a:off x="611560" y="4509120"/>
            <a:ext cx="7927170" cy="830997"/>
          </a:xfrm>
          <a:prstGeom prst="rect">
            <a:avLst/>
          </a:prstGeom>
          <a:solidFill>
            <a:srgbClr val="669900">
              <a:alpha val="43000"/>
            </a:srgbClr>
          </a:solidFill>
          <a:effectLst>
            <a:softEdge rad="63500"/>
          </a:effectLst>
        </p:spPr>
        <p:txBody>
          <a:bodyPr wrap="none">
            <a:spAutoFit/>
          </a:bodyPr>
          <a:lstStyle/>
          <a:p>
            <a:r>
              <a:rPr lang="sl-SI" sz="4800" dirty="0">
                <a:solidFill>
                  <a:schemeClr val="bg1"/>
                </a:solidFill>
              </a:rPr>
              <a:t>7 korakov za več zasebnosti</a:t>
            </a:r>
          </a:p>
        </p:txBody>
      </p:sp>
    </p:spTree>
    <p:extLst>
      <p:ext uri="{BB962C8B-B14F-4D97-AF65-F5344CB8AC3E}">
        <p14:creationId xmlns:p14="http://schemas.microsoft.com/office/powerpoint/2010/main" val="854051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6" name="Označba mesta vsebine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11224259" cy="6858000"/>
          </a:xfrm>
        </p:spPr>
      </p:pic>
    </p:spTree>
    <p:extLst>
      <p:ext uri="{BB962C8B-B14F-4D97-AF65-F5344CB8AC3E}">
        <p14:creationId xmlns:p14="http://schemas.microsoft.com/office/powerpoint/2010/main" val="4289249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D2AFE71-2D69-4A35-955C-6007E27261CD}"/>
              </a:ext>
            </a:extLst>
          </p:cNvPr>
          <p:cNvSpPr>
            <a:spLocks noGrp="1"/>
          </p:cNvSpPr>
          <p:nvPr>
            <p:ph type="title"/>
          </p:nvPr>
        </p:nvSpPr>
        <p:spPr/>
        <p:txBody>
          <a:bodyPr/>
          <a:lstStyle/>
          <a:p>
            <a:endParaRPr lang="sl-SI" dirty="0"/>
          </a:p>
        </p:txBody>
      </p:sp>
      <p:sp>
        <p:nvSpPr>
          <p:cNvPr id="3" name="Označba mesta vsebine 2">
            <a:extLst>
              <a:ext uri="{FF2B5EF4-FFF2-40B4-BE49-F238E27FC236}">
                <a16:creationId xmlns:a16="http://schemas.microsoft.com/office/drawing/2014/main" id="{49AAE832-A6F7-473E-B332-F7D46862E49F}"/>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26C18A0D-3C9A-47FD-B86D-79834B0D9199}"/>
              </a:ext>
            </a:extLst>
          </p:cNvPr>
          <p:cNvPicPr>
            <a:picLocks noChangeAspect="1"/>
          </p:cNvPicPr>
          <p:nvPr/>
        </p:nvPicPr>
        <p:blipFill>
          <a:blip r:embed="rId2"/>
          <a:stretch>
            <a:fillRect/>
          </a:stretch>
        </p:blipFill>
        <p:spPr>
          <a:xfrm>
            <a:off x="154343" y="1828430"/>
            <a:ext cx="8989657" cy="4272581"/>
          </a:xfrm>
          <a:prstGeom prst="rect">
            <a:avLst/>
          </a:prstGeom>
        </p:spPr>
      </p:pic>
    </p:spTree>
    <p:extLst>
      <p:ext uri="{BB962C8B-B14F-4D97-AF65-F5344CB8AC3E}">
        <p14:creationId xmlns:p14="http://schemas.microsoft.com/office/powerpoint/2010/main" val="1756853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sp>
        <p:nvSpPr>
          <p:cNvPr id="3" name="Content Placeholder 2"/>
          <p:cNvSpPr>
            <a:spLocks noGrp="1"/>
          </p:cNvSpPr>
          <p:nvPr>
            <p:ph idx="1"/>
          </p:nvPr>
        </p:nvSpPr>
        <p:spPr/>
        <p:txBody>
          <a:bodyPr/>
          <a:lstStyle/>
          <a:p>
            <a:endParaRPr lang="sl-SI"/>
          </a:p>
        </p:txBody>
      </p:sp>
      <p:pic>
        <p:nvPicPr>
          <p:cNvPr id="4" name="Picture 3"/>
          <p:cNvPicPr/>
          <p:nvPr/>
        </p:nvPicPr>
        <p:blipFill rotWithShape="1">
          <a:blip r:embed="rId3"/>
          <a:srcRect l="15471" t="5594" r="9410" b="2246"/>
          <a:stretch/>
        </p:blipFill>
        <p:spPr bwMode="auto">
          <a:xfrm>
            <a:off x="-108520" y="-171400"/>
            <a:ext cx="9252520" cy="71734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68889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sp>
        <p:nvSpPr>
          <p:cNvPr id="3" name="Označba mesta vsebine 2"/>
          <p:cNvSpPr>
            <a:spLocks noGrp="1"/>
          </p:cNvSpPr>
          <p:nvPr>
            <p:ph idx="1"/>
          </p:nvPr>
        </p:nvSpPr>
        <p:spPr/>
        <p:txBody>
          <a:bodyPr/>
          <a:lstStyle/>
          <a:p>
            <a:endParaRPr lang="sl-SI"/>
          </a:p>
        </p:txBody>
      </p:sp>
      <p:pic>
        <p:nvPicPr>
          <p:cNvPr id="5" name="Slika 4"/>
          <p:cNvPicPr>
            <a:picLocks noChangeAspect="1"/>
          </p:cNvPicPr>
          <p:nvPr/>
        </p:nvPicPr>
        <p:blipFill>
          <a:blip r:embed="rId3"/>
          <a:stretch>
            <a:fillRect/>
          </a:stretch>
        </p:blipFill>
        <p:spPr>
          <a:xfrm>
            <a:off x="0" y="-166646"/>
            <a:ext cx="10080163" cy="7128792"/>
          </a:xfrm>
          <a:prstGeom prst="rect">
            <a:avLst/>
          </a:prstGeom>
        </p:spPr>
      </p:pic>
      <p:pic>
        <p:nvPicPr>
          <p:cNvPr id="6" name="Picture 3"/>
          <p:cNvPicPr/>
          <p:nvPr/>
        </p:nvPicPr>
        <p:blipFill rotWithShape="1">
          <a:blip r:embed="rId4"/>
          <a:srcRect l="13876" t="7361" r="54066" b="39640"/>
          <a:stretch/>
        </p:blipFill>
        <p:spPr bwMode="auto">
          <a:xfrm>
            <a:off x="611187" y="-31250"/>
            <a:ext cx="817245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141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p:cNvPicPr>
            <a:picLocks noChangeAspect="1"/>
          </p:cNvPicPr>
          <p:nvPr/>
        </p:nvPicPr>
        <p:blipFill rotWithShape="1">
          <a:blip r:embed="rId2"/>
          <a:srcRect l="9837" t="8118" r="13322"/>
          <a:stretch/>
        </p:blipFill>
        <p:spPr>
          <a:xfrm>
            <a:off x="0" y="0"/>
            <a:ext cx="9862933" cy="7125325"/>
          </a:xfrm>
          <a:prstGeom prst="rect">
            <a:avLst/>
          </a:prstGeom>
        </p:spPr>
      </p:pic>
      <p:sp>
        <p:nvSpPr>
          <p:cNvPr id="2" name="Naslov 1"/>
          <p:cNvSpPr>
            <a:spLocks noGrp="1"/>
          </p:cNvSpPr>
          <p:nvPr>
            <p:ph type="title"/>
          </p:nvPr>
        </p:nvSpPr>
        <p:spPr/>
        <p:txBody>
          <a:bodyPr/>
          <a:lstStyle/>
          <a:p>
            <a:endParaRPr lang="sl-SI" dirty="0"/>
          </a:p>
        </p:txBody>
      </p:sp>
      <p:sp>
        <p:nvSpPr>
          <p:cNvPr id="6" name="Označba mesta vsebine 5"/>
          <p:cNvSpPr>
            <a:spLocks noGrp="1"/>
          </p:cNvSpPr>
          <p:nvPr>
            <p:ph idx="1"/>
          </p:nvPr>
        </p:nvSpPr>
        <p:spPr/>
        <p:txBody>
          <a:bodyPr/>
          <a:lstStyle/>
          <a:p>
            <a:pPr marL="0" indent="0">
              <a:buNone/>
            </a:pPr>
            <a:endParaRPr lang="sl-SI" dirty="0"/>
          </a:p>
        </p:txBody>
      </p:sp>
    </p:spTree>
    <p:extLst>
      <p:ext uri="{BB962C8B-B14F-4D97-AF65-F5344CB8AC3E}">
        <p14:creationId xmlns:p14="http://schemas.microsoft.com/office/powerpoint/2010/main" val="2937607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endParaRPr lang="sl-SI"/>
          </a:p>
        </p:txBody>
      </p:sp>
      <p:pic>
        <p:nvPicPr>
          <p:cNvPr id="4" name="Slika 3"/>
          <p:cNvPicPr>
            <a:picLocks noChangeAspect="1"/>
          </p:cNvPicPr>
          <p:nvPr/>
        </p:nvPicPr>
        <p:blipFill rotWithShape="1">
          <a:blip r:embed="rId3"/>
          <a:srcRect l="8262" t="8230" r="3863"/>
          <a:stretch/>
        </p:blipFill>
        <p:spPr>
          <a:xfrm>
            <a:off x="-756592" y="0"/>
            <a:ext cx="10869261" cy="6858000"/>
          </a:xfrm>
          <a:prstGeom prst="rect">
            <a:avLst/>
          </a:prstGeom>
        </p:spPr>
      </p:pic>
    </p:spTree>
    <p:extLst>
      <p:ext uri="{BB962C8B-B14F-4D97-AF65-F5344CB8AC3E}">
        <p14:creationId xmlns:p14="http://schemas.microsoft.com/office/powerpoint/2010/main" val="2637347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3312368" cy="5976664"/>
          </a:xfrm>
        </p:spPr>
        <p:txBody>
          <a:bodyPr/>
          <a:lstStyle/>
          <a:p>
            <a:br>
              <a:rPr lang="sl-SI" dirty="0"/>
            </a:br>
            <a:r>
              <a:rPr lang="sl-SI" dirty="0"/>
              <a:t>Slovenski in evropski ponudniki storitev morajo upoštevati lokalno zakonodajo</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47864" y="476672"/>
            <a:ext cx="5616624"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660232" y="6309320"/>
            <a:ext cx="2016224"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1200" b="0"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Arial" pitchFamily="34" charset="0"/>
              </a:rPr>
              <a:t>nakedsecurity.sophos.com</a:t>
            </a:r>
            <a:endParaRPr kumimoji="0" lang="sl-SI"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4250310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5" name="Označba mesta vsebine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6769" y="1666"/>
            <a:ext cx="10287000" cy="6858000"/>
          </a:xfrm>
        </p:spPr>
      </p:pic>
      <p:sp>
        <p:nvSpPr>
          <p:cNvPr id="4" name="Pravokotnik 3"/>
          <p:cNvSpPr/>
          <p:nvPr/>
        </p:nvSpPr>
        <p:spPr>
          <a:xfrm>
            <a:off x="7668344" y="5445224"/>
            <a:ext cx="1382110" cy="120032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l-SI" sz="3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l-SI" sz="3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(CC) </a:t>
            </a:r>
            <a:r>
              <a:rPr kumimoji="0" lang="sl-SI" sz="800" b="0" i="0" u="none" strike="noStrike" kern="1200" cap="none" spc="0" normalizeH="0" baseline="0" noProof="0" dirty="0" err="1">
                <a:ln>
                  <a:noFill/>
                </a:ln>
                <a:solidFill>
                  <a:srgbClr val="FFFFFF"/>
                </a:solidFill>
                <a:effectLst/>
                <a:uLnTx/>
                <a:uFillTx/>
                <a:latin typeface="Arial" pitchFamily="34" charset="0"/>
                <a:ea typeface="ＭＳ Ｐゴシック" pitchFamily="34" charset="-128"/>
                <a:cs typeface="Arial" pitchFamily="34" charset="0"/>
              </a:rPr>
              <a:t>Flickr</a:t>
            </a:r>
            <a:r>
              <a:rPr kumimoji="0" lang="sl-SI" sz="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/Martin </a:t>
            </a:r>
            <a:r>
              <a:rPr kumimoji="0" lang="sl-SI" sz="800" b="0" i="0" u="none" strike="noStrike" kern="1200" cap="none" spc="0" normalizeH="0" baseline="0" noProof="0" dirty="0" err="1">
                <a:ln>
                  <a:noFill/>
                </a:ln>
                <a:solidFill>
                  <a:srgbClr val="FFFFFF"/>
                </a:solidFill>
                <a:effectLst/>
                <a:uLnTx/>
                <a:uFillTx/>
                <a:latin typeface="Arial" pitchFamily="34" charset="0"/>
                <a:ea typeface="ＭＳ Ｐゴシック" pitchFamily="34" charset="-128"/>
                <a:cs typeface="Arial" pitchFamily="34" charset="0"/>
              </a:rPr>
              <a:t>Cathrae</a:t>
            </a:r>
            <a:endParaRPr kumimoji="0" lang="sl-SI" sz="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
        <p:nvSpPr>
          <p:cNvPr id="3" name="PoljeZBesedilom 2">
            <a:extLst>
              <a:ext uri="{FF2B5EF4-FFF2-40B4-BE49-F238E27FC236}">
                <a16:creationId xmlns:a16="http://schemas.microsoft.com/office/drawing/2014/main" id="{B14EC6CC-3379-4FD0-96A9-7D38E9AA58A4}"/>
              </a:ext>
            </a:extLst>
          </p:cNvPr>
          <p:cNvSpPr txBox="1"/>
          <p:nvPr/>
        </p:nvSpPr>
        <p:spPr>
          <a:xfrm>
            <a:off x="0" y="5445224"/>
            <a:ext cx="7484741" cy="1323439"/>
          </a:xfrm>
          <a:prstGeom prst="rect">
            <a:avLst/>
          </a:prstGeom>
          <a:solidFill>
            <a:srgbClr val="996633">
              <a:alpha val="69000"/>
            </a:srgbClr>
          </a:solidFill>
          <a:effectLst>
            <a:softEdge rad="63500"/>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40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hlinkClick r:id="" action="ppaction://noaction">
                  <a:extLst>
                    <a:ext uri="{A12FA001-AC4F-418D-AE19-62706E023703}">
                      <ahyp:hlinkClr xmlns:ahyp="http://schemas.microsoft.com/office/drawing/2018/hyperlinkcolor" val="tx"/>
                    </a:ext>
                  </a:extLst>
                </a:hlinkClick>
              </a:rPr>
              <a:t>https://www.canto.com/blog/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40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hlinkClick r:id="" action="ppaction://noaction">
                  <a:extLst>
                    <a:ext uri="{A12FA001-AC4F-418D-AE19-62706E023703}">
                      <ahyp:hlinkClr xmlns:ahyp="http://schemas.microsoft.com/office/drawing/2018/hyperlinkcolor" val="tx"/>
                    </a:ext>
                  </a:extLst>
                </a:hlinkClick>
              </a:rPr>
              <a:t>remove-metadata-from-photo/</a:t>
            </a:r>
            <a:endParaRPr kumimoji="0" lang="sl-SI" sz="40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
        <p:nvSpPr>
          <p:cNvPr id="6" name="TextBox 5"/>
          <p:cNvSpPr txBox="1"/>
          <p:nvPr/>
        </p:nvSpPr>
        <p:spPr>
          <a:xfrm>
            <a:off x="30020" y="982444"/>
            <a:ext cx="8571577" cy="646331"/>
          </a:xfrm>
          <a:prstGeom prst="rect">
            <a:avLst/>
          </a:prstGeom>
          <a:solidFill>
            <a:srgbClr val="996633">
              <a:alpha val="61000"/>
            </a:srgbClr>
          </a:solidFill>
          <a:effectLst>
            <a:softEdge rad="63500"/>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36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Pred objavo odstranimo meta podatke</a:t>
            </a:r>
            <a:endParaRPr kumimoji="0" lang="en-US" sz="36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98404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a:extLst>
              <a:ext uri="{FF2B5EF4-FFF2-40B4-BE49-F238E27FC236}">
                <a16:creationId xmlns:a16="http://schemas.microsoft.com/office/drawing/2014/main" id="{B25A1D66-B5D0-4914-8715-3EEFC09553A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34" y="0"/>
            <a:ext cx="9182133" cy="6886600"/>
          </a:xfrm>
        </p:spPr>
      </p:pic>
      <p:sp>
        <p:nvSpPr>
          <p:cNvPr id="2" name="Naslov 1">
            <a:extLst>
              <a:ext uri="{FF2B5EF4-FFF2-40B4-BE49-F238E27FC236}">
                <a16:creationId xmlns:a16="http://schemas.microsoft.com/office/drawing/2014/main" id="{73D20A9C-01AC-43FB-864B-17DD20CE37D9}"/>
              </a:ext>
            </a:extLst>
          </p:cNvPr>
          <p:cNvSpPr>
            <a:spLocks noGrp="1"/>
          </p:cNvSpPr>
          <p:nvPr>
            <p:ph type="title"/>
          </p:nvPr>
        </p:nvSpPr>
        <p:spPr>
          <a:xfrm>
            <a:off x="7812708" y="6381328"/>
            <a:ext cx="1440210" cy="288007"/>
          </a:xfrm>
        </p:spPr>
        <p:txBody>
          <a:bodyPr/>
          <a:lstStyle/>
          <a:p>
            <a:r>
              <a:rPr lang="sl-SI" sz="800" dirty="0">
                <a:solidFill>
                  <a:schemeClr val="tx1"/>
                </a:solidFill>
              </a:rPr>
              <a:t>(CC)Flick/</a:t>
            </a:r>
            <a:r>
              <a:rPr lang="sl-SI" sz="800" dirty="0" err="1">
                <a:solidFill>
                  <a:schemeClr val="tx1"/>
                </a:solidFill>
              </a:rPr>
              <a:t>Ochre</a:t>
            </a:r>
            <a:r>
              <a:rPr lang="sl-SI" sz="800" dirty="0">
                <a:solidFill>
                  <a:schemeClr val="tx1"/>
                </a:solidFill>
              </a:rPr>
              <a:t> </a:t>
            </a:r>
            <a:r>
              <a:rPr lang="sl-SI" sz="800" dirty="0" err="1">
                <a:solidFill>
                  <a:schemeClr val="tx1"/>
                </a:solidFill>
              </a:rPr>
              <a:t>Jelly</a:t>
            </a:r>
            <a:endParaRPr lang="sl-SI" sz="800" dirty="0">
              <a:solidFill>
                <a:schemeClr val="tx1"/>
              </a:solidFill>
            </a:endParaRPr>
          </a:p>
        </p:txBody>
      </p:sp>
    </p:spTree>
    <p:extLst>
      <p:ext uri="{BB962C8B-B14F-4D97-AF65-F5344CB8AC3E}">
        <p14:creationId xmlns:p14="http://schemas.microsoft.com/office/powerpoint/2010/main" val="862564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09338" y="476672"/>
            <a:ext cx="8280920" cy="1143000"/>
          </a:xfrm>
        </p:spPr>
        <p:txBody>
          <a:bodyPr/>
          <a:lstStyle/>
          <a:p>
            <a:r>
              <a:rPr lang="sl-SI" dirty="0">
                <a:hlinkClick r:id="rId3"/>
              </a:rPr>
              <a:t>https://iknowwhereyourcatlives.com</a:t>
            </a:r>
            <a:endParaRPr lang="sl-SI" dirty="0"/>
          </a:p>
        </p:txBody>
      </p:sp>
      <p:pic>
        <p:nvPicPr>
          <p:cNvPr id="4" name="Slika 3">
            <a:extLst>
              <a:ext uri="{FF2B5EF4-FFF2-40B4-BE49-F238E27FC236}">
                <a16:creationId xmlns:a16="http://schemas.microsoft.com/office/drawing/2014/main" id="{185DC73B-367A-4E8E-9A62-180C24C5F3A3}"/>
              </a:ext>
            </a:extLst>
          </p:cNvPr>
          <p:cNvPicPr>
            <a:picLocks noChangeAspect="1"/>
          </p:cNvPicPr>
          <p:nvPr/>
        </p:nvPicPr>
        <p:blipFill rotWithShape="1">
          <a:blip r:embed="rId4"/>
          <a:srcRect t="9124"/>
          <a:stretch/>
        </p:blipFill>
        <p:spPr>
          <a:xfrm>
            <a:off x="61301" y="1772816"/>
            <a:ext cx="9049487" cy="4968552"/>
          </a:xfrm>
          <a:prstGeom prst="rect">
            <a:avLst/>
          </a:prstGeom>
        </p:spPr>
      </p:pic>
      <p:pic>
        <p:nvPicPr>
          <p:cNvPr id="5" name="Slika 4">
            <a:extLst>
              <a:ext uri="{FF2B5EF4-FFF2-40B4-BE49-F238E27FC236}">
                <a16:creationId xmlns:a16="http://schemas.microsoft.com/office/drawing/2014/main" id="{48069C69-6D1F-4907-9323-7B6CF58993AC}"/>
              </a:ext>
            </a:extLst>
          </p:cNvPr>
          <p:cNvPicPr>
            <a:picLocks noChangeAspect="1"/>
          </p:cNvPicPr>
          <p:nvPr/>
        </p:nvPicPr>
        <p:blipFill rotWithShape="1">
          <a:blip r:embed="rId5"/>
          <a:srcRect l="35038" t="22628" r="33463" b="21325"/>
          <a:stretch/>
        </p:blipFill>
        <p:spPr>
          <a:xfrm>
            <a:off x="3145884" y="2060848"/>
            <a:ext cx="2880320" cy="3096344"/>
          </a:xfrm>
          <a:prstGeom prst="rect">
            <a:avLst/>
          </a:prstGeom>
        </p:spPr>
      </p:pic>
    </p:spTree>
    <p:extLst>
      <p:ext uri="{BB962C8B-B14F-4D97-AF65-F5344CB8AC3E}">
        <p14:creationId xmlns:p14="http://schemas.microsoft.com/office/powerpoint/2010/main" val="397748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9568"/>
            <a:ext cx="9131241" cy="6848431"/>
          </a:xfrm>
        </p:spPr>
      </p:pic>
      <p:sp>
        <p:nvSpPr>
          <p:cNvPr id="2" name="Title 1"/>
          <p:cNvSpPr>
            <a:spLocks noGrp="1"/>
          </p:cNvSpPr>
          <p:nvPr>
            <p:ph type="title"/>
          </p:nvPr>
        </p:nvSpPr>
        <p:spPr>
          <a:xfrm>
            <a:off x="3635896" y="5589240"/>
            <a:ext cx="7869238" cy="1143000"/>
          </a:xfrm>
        </p:spPr>
        <p:txBody>
          <a:bodyPr/>
          <a:lstStyle/>
          <a:p>
            <a:r>
              <a:rPr lang="sl-SI" sz="7200" dirty="0">
                <a:solidFill>
                  <a:schemeClr val="bg1"/>
                </a:solidFill>
              </a:rPr>
              <a:t>Za na pot …</a:t>
            </a:r>
          </a:p>
        </p:txBody>
      </p:sp>
      <p:sp>
        <p:nvSpPr>
          <p:cNvPr id="5" name="TextBox 4"/>
          <p:cNvSpPr txBox="1"/>
          <p:nvPr/>
        </p:nvSpPr>
        <p:spPr>
          <a:xfrm>
            <a:off x="467544" y="260648"/>
            <a:ext cx="1656184"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(CC) </a:t>
            </a:r>
            <a:r>
              <a:rPr kumimoji="0" lang="sl-SI" sz="800" b="0" i="0" u="none" strike="noStrike" kern="1200" cap="none" spc="0" normalizeH="0" baseline="0" noProof="0" dirty="0" err="1">
                <a:ln>
                  <a:noFill/>
                </a:ln>
                <a:solidFill>
                  <a:srgbClr val="FFFFFF"/>
                </a:solidFill>
                <a:effectLst/>
                <a:uLnTx/>
                <a:uFillTx/>
                <a:latin typeface="Arial" pitchFamily="34" charset="0"/>
                <a:ea typeface="ＭＳ Ｐゴシック" pitchFamily="34" charset="-128"/>
                <a:cs typeface="Arial" pitchFamily="34" charset="0"/>
              </a:rPr>
              <a:t>MajaVreča</a:t>
            </a:r>
            <a:endParaRPr kumimoji="0" lang="sl-SI" sz="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934567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3">
            <a:extLst>
              <a:ext uri="{28A0092B-C50C-407E-A947-70E740481C1C}">
                <a14:useLocalDpi xmlns:a14="http://schemas.microsoft.com/office/drawing/2010/main" val="0"/>
              </a:ext>
            </a:extLst>
          </a:blip>
          <a:srcRect l="2803" r="7508"/>
          <a:stretch/>
        </p:blipFill>
        <p:spPr>
          <a:xfrm>
            <a:off x="-36513" y="0"/>
            <a:ext cx="9217025" cy="6858000"/>
          </a:xfrm>
          <a:prstGeom prst="rect">
            <a:avLst/>
          </a:prstGeom>
        </p:spPr>
      </p:pic>
      <p:sp>
        <p:nvSpPr>
          <p:cNvPr id="3" name="TextBox 3"/>
          <p:cNvSpPr txBox="1"/>
          <p:nvPr/>
        </p:nvSpPr>
        <p:spPr>
          <a:xfrm>
            <a:off x="7369534" y="30195"/>
            <a:ext cx="1872208"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(CC) ARNES</a:t>
            </a:r>
          </a:p>
        </p:txBody>
      </p:sp>
      <p:pic>
        <p:nvPicPr>
          <p:cNvPr id="5" name="Picture 4"/>
          <p:cNvPicPr>
            <a:picLocks noChangeAspect="1"/>
          </p:cNvPicPr>
          <p:nvPr/>
        </p:nvPicPr>
        <p:blipFill>
          <a:blip r:embed="rId4"/>
          <a:stretch>
            <a:fillRect/>
          </a:stretch>
        </p:blipFill>
        <p:spPr>
          <a:xfrm>
            <a:off x="-20894" y="4296133"/>
            <a:ext cx="9145016" cy="2609314"/>
          </a:xfrm>
          <a:prstGeom prst="rect">
            <a:avLst/>
          </a:prstGeom>
          <a:solidFill>
            <a:srgbClr val="808080">
              <a:alpha val="41000"/>
            </a:srgbClr>
          </a:solidFill>
          <a:effectLst>
            <a:softEdge rad="63500"/>
          </a:effectLst>
        </p:spPr>
      </p:pic>
    </p:spTree>
    <p:extLst>
      <p:ext uri="{BB962C8B-B14F-4D97-AF65-F5344CB8AC3E}">
        <p14:creationId xmlns:p14="http://schemas.microsoft.com/office/powerpoint/2010/main" val="2176210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692696"/>
            <a:ext cx="6639418" cy="4896462"/>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353909" y="5229200"/>
            <a:ext cx="216024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800" b="0" i="0" u="none" strike="noStrike" kern="1200" cap="none" spc="0" normalizeH="0" baseline="0" noProof="0" dirty="0">
                <a:ln>
                  <a:noFill/>
                </a:ln>
                <a:solidFill>
                  <a:prstClr val="black"/>
                </a:solidFill>
                <a:effectLst/>
                <a:uLnTx/>
                <a:uFillTx/>
                <a:latin typeface="Calibri"/>
                <a:ea typeface="ＭＳ Ｐゴシック" pitchFamily="34" charset="-128"/>
                <a:cs typeface="Arial" pitchFamily="34" charset="0"/>
              </a:rPr>
              <a:t>(CC) </a:t>
            </a:r>
            <a:r>
              <a:rPr kumimoji="0" lang="sl-SI" sz="800" b="0" i="0" u="none" strike="noStrike" kern="1200" cap="none" spc="0" normalizeH="0" baseline="0" noProof="0" dirty="0" err="1">
                <a:ln>
                  <a:noFill/>
                </a:ln>
                <a:solidFill>
                  <a:prstClr val="black"/>
                </a:solidFill>
                <a:effectLst/>
                <a:uLnTx/>
                <a:uFillTx/>
                <a:latin typeface="Calibri"/>
                <a:ea typeface="ＭＳ Ｐゴシック" pitchFamily="34" charset="-128"/>
                <a:cs typeface="Arial" pitchFamily="34" charset="0"/>
              </a:rPr>
              <a:t>Hey</a:t>
            </a:r>
            <a:r>
              <a:rPr kumimoji="0" lang="sl-SI" sz="800" b="0" i="0" u="none" strike="noStrike" kern="1200" cap="none" spc="0" normalizeH="0" baseline="0" noProof="0" dirty="0">
                <a:ln>
                  <a:noFill/>
                </a:ln>
                <a:solidFill>
                  <a:prstClr val="black"/>
                </a:solidFill>
                <a:effectLst/>
                <a:uLnTx/>
                <a:uFillTx/>
                <a:latin typeface="Calibri"/>
                <a:ea typeface="ＭＳ Ｐゴシック" pitchFamily="34" charset="-128"/>
                <a:cs typeface="Arial" pitchFamily="34" charset="0"/>
              </a:rPr>
              <a:t> Paul </a:t>
            </a:r>
            <a:r>
              <a:rPr kumimoji="0" lang="sl-SI" sz="800" b="0" i="0" u="none" strike="noStrike" kern="1200" cap="none" spc="0" normalizeH="0" baseline="0" noProof="0" dirty="0" err="1">
                <a:ln>
                  <a:noFill/>
                </a:ln>
                <a:solidFill>
                  <a:prstClr val="black"/>
                </a:solidFill>
                <a:effectLst/>
                <a:uLnTx/>
                <a:uFillTx/>
                <a:latin typeface="Calibri"/>
                <a:ea typeface="ＭＳ Ｐゴシック" pitchFamily="34" charset="-128"/>
                <a:cs typeface="Arial" pitchFamily="34" charset="0"/>
              </a:rPr>
              <a:t>Studios</a:t>
            </a:r>
            <a:r>
              <a:rPr kumimoji="0" lang="sl-SI" sz="800" b="0" i="0" u="none" strike="noStrike" kern="1200" cap="none" spc="0" normalizeH="0" baseline="0" noProof="0" dirty="0">
                <a:ln>
                  <a:noFill/>
                </a:ln>
                <a:solidFill>
                  <a:prstClr val="black"/>
                </a:solidFill>
                <a:effectLst/>
                <a:uLnTx/>
                <a:uFillTx/>
                <a:latin typeface="Calibri"/>
                <a:ea typeface="ＭＳ Ｐゴシック" pitchFamily="34" charset="-128"/>
                <a:cs typeface="Arial" pitchFamily="34" charset="0"/>
              </a:rPr>
              <a:t>/</a:t>
            </a:r>
            <a:r>
              <a:rPr kumimoji="0" lang="sl-SI" sz="800" b="0" i="0" u="none" strike="noStrike" kern="1200" cap="none" spc="0" normalizeH="0" baseline="0" noProof="0" dirty="0" err="1">
                <a:ln>
                  <a:noFill/>
                </a:ln>
                <a:solidFill>
                  <a:prstClr val="black"/>
                </a:solidFill>
                <a:effectLst/>
                <a:uLnTx/>
                <a:uFillTx/>
                <a:latin typeface="Calibri"/>
                <a:ea typeface="ＭＳ Ｐゴシック" pitchFamily="34" charset="-128"/>
                <a:cs typeface="Arial" pitchFamily="34" charset="0"/>
              </a:rPr>
              <a:t>Flickr</a:t>
            </a:r>
            <a:endParaRPr kumimoji="0" lang="sl-SI" sz="800" b="0" i="0" u="none" strike="noStrike" kern="1200" cap="none" spc="0" normalizeH="0" baseline="0" noProof="0" dirty="0">
              <a:ln>
                <a:noFill/>
              </a:ln>
              <a:solidFill>
                <a:prstClr val="black"/>
              </a:solidFill>
              <a:effectLst/>
              <a:uLnTx/>
              <a:uFillTx/>
              <a:latin typeface="Calibri"/>
              <a:ea typeface="ＭＳ Ｐゴシック" pitchFamily="34" charset="-128"/>
              <a:cs typeface="Arial" pitchFamily="34" charset="0"/>
            </a:endParaRPr>
          </a:p>
        </p:txBody>
      </p:sp>
      <p:sp>
        <p:nvSpPr>
          <p:cNvPr id="6" name="TextBox 5"/>
          <p:cNvSpPr txBox="1"/>
          <p:nvPr/>
        </p:nvSpPr>
        <p:spPr>
          <a:xfrm>
            <a:off x="539551" y="0"/>
            <a:ext cx="7974598" cy="683264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
                <a:srgbClr val="DD8729"/>
              </a:buClr>
              <a:buSzPct val="70000"/>
              <a:buFontTx/>
              <a:buNone/>
              <a:tabLst/>
              <a:defRPr/>
            </a:pPr>
            <a:r>
              <a:rPr kumimoji="0" lang="sl-SI" sz="4000" b="0" i="0" u="none" strike="noStrike" kern="1200" cap="none" spc="0" normalizeH="0" baseline="0" noProof="0" dirty="0">
                <a:ln>
                  <a:noFill/>
                </a:ln>
                <a:solidFill>
                  <a:srgbClr val="000000"/>
                </a:solidFill>
                <a:effectLst/>
                <a:uLnTx/>
                <a:uFillTx/>
                <a:latin typeface="Arial" charset="0"/>
                <a:ea typeface="ＭＳ Ｐゴシック" pitchFamily="1" charset="-128"/>
                <a:cs typeface="Arial" pitchFamily="34" charset="0"/>
              </a:rPr>
              <a:t>   Znanje je v naših glavah, </a:t>
            </a:r>
          </a:p>
          <a:p>
            <a:pPr marL="0" marR="0" lvl="0" indent="0" algn="l" defTabSz="914400" rtl="0" eaLnBrk="1" fontAlgn="base" latinLnBrk="0" hangingPunct="1">
              <a:lnSpc>
                <a:spcPct val="100000"/>
              </a:lnSpc>
              <a:spcBef>
                <a:spcPct val="50000"/>
              </a:spcBef>
              <a:spcAft>
                <a:spcPct val="0"/>
              </a:spcAft>
              <a:buClr>
                <a:srgbClr val="DD8729"/>
              </a:buClr>
              <a:buSzPct val="70000"/>
              <a:buFontTx/>
              <a:buNone/>
              <a:tabLst/>
              <a:defRPr/>
            </a:pPr>
            <a:endParaRPr kumimoji="0" lang="sl-SI" sz="4000" b="0" i="0" u="none" strike="noStrike" kern="1200" cap="none" spc="0" normalizeH="0" baseline="0" noProof="0" dirty="0">
              <a:ln>
                <a:noFill/>
              </a:ln>
              <a:solidFill>
                <a:srgbClr val="000000"/>
              </a:solidFill>
              <a:effectLst/>
              <a:uLnTx/>
              <a:uFillTx/>
              <a:latin typeface="Arial" charset="0"/>
              <a:ea typeface="ＭＳ Ｐゴシック" pitchFamily="1" charset="-128"/>
              <a:cs typeface="Arial" pitchFamily="34" charset="0"/>
            </a:endParaRPr>
          </a:p>
          <a:p>
            <a:pPr marL="0" marR="0" lvl="0" indent="0" algn="l" defTabSz="914400" rtl="0" eaLnBrk="1" fontAlgn="base" latinLnBrk="0" hangingPunct="1">
              <a:lnSpc>
                <a:spcPct val="100000"/>
              </a:lnSpc>
              <a:spcBef>
                <a:spcPct val="50000"/>
              </a:spcBef>
              <a:spcAft>
                <a:spcPct val="0"/>
              </a:spcAft>
              <a:buClr>
                <a:srgbClr val="DD8729"/>
              </a:buClr>
              <a:buSzPct val="70000"/>
              <a:buFontTx/>
              <a:buNone/>
              <a:tabLst/>
              <a:defRPr/>
            </a:pPr>
            <a:endParaRPr kumimoji="0" lang="sl-SI" sz="4000" b="0" i="0" u="none" strike="noStrike" kern="1200" cap="none" spc="0" normalizeH="0" baseline="0" noProof="0" dirty="0">
              <a:ln>
                <a:noFill/>
              </a:ln>
              <a:solidFill>
                <a:srgbClr val="000000"/>
              </a:solidFill>
              <a:effectLst/>
              <a:uLnTx/>
              <a:uFillTx/>
              <a:latin typeface="Arial" charset="0"/>
              <a:ea typeface="ＭＳ Ｐゴシック" pitchFamily="1" charset="-128"/>
              <a:cs typeface="Arial" pitchFamily="34" charset="0"/>
            </a:endParaRPr>
          </a:p>
          <a:p>
            <a:pPr marL="0" marR="0" lvl="0" indent="0" algn="l" defTabSz="914400" rtl="0" eaLnBrk="1" fontAlgn="base" latinLnBrk="0" hangingPunct="1">
              <a:lnSpc>
                <a:spcPct val="100000"/>
              </a:lnSpc>
              <a:spcBef>
                <a:spcPct val="50000"/>
              </a:spcBef>
              <a:spcAft>
                <a:spcPct val="0"/>
              </a:spcAft>
              <a:buClr>
                <a:srgbClr val="DD8729"/>
              </a:buClr>
              <a:buSzPct val="70000"/>
              <a:buFontTx/>
              <a:buNone/>
              <a:tabLst/>
              <a:defRPr/>
            </a:pPr>
            <a:endParaRPr kumimoji="0" lang="sl-SI" sz="4000" b="0" i="0" u="none" strike="noStrike" kern="1200" cap="none" spc="0" normalizeH="0" baseline="0" noProof="0" dirty="0">
              <a:ln>
                <a:noFill/>
              </a:ln>
              <a:solidFill>
                <a:srgbClr val="000000"/>
              </a:solidFill>
              <a:effectLst/>
              <a:uLnTx/>
              <a:uFillTx/>
              <a:latin typeface="Arial" charset="0"/>
              <a:ea typeface="ＭＳ Ｐゴシック" pitchFamily="1" charset="-128"/>
              <a:cs typeface="Arial" pitchFamily="34" charset="0"/>
            </a:endParaRPr>
          </a:p>
          <a:p>
            <a:pPr marL="0" marR="0" lvl="0" indent="0" algn="l" defTabSz="914400" rtl="0" eaLnBrk="1" fontAlgn="base" latinLnBrk="0" hangingPunct="1">
              <a:lnSpc>
                <a:spcPct val="100000"/>
              </a:lnSpc>
              <a:spcBef>
                <a:spcPct val="50000"/>
              </a:spcBef>
              <a:spcAft>
                <a:spcPct val="0"/>
              </a:spcAft>
              <a:buClr>
                <a:srgbClr val="DD8729"/>
              </a:buClr>
              <a:buSzPct val="70000"/>
              <a:buFontTx/>
              <a:buNone/>
              <a:tabLst/>
              <a:defRPr/>
            </a:pPr>
            <a:endParaRPr kumimoji="0" lang="sl-SI" sz="4000" b="0" i="0" u="none" strike="noStrike" kern="1200" cap="none" spc="0" normalizeH="0" baseline="0" noProof="0" dirty="0">
              <a:ln>
                <a:noFill/>
              </a:ln>
              <a:solidFill>
                <a:srgbClr val="000000"/>
              </a:solidFill>
              <a:effectLst/>
              <a:uLnTx/>
              <a:uFillTx/>
              <a:latin typeface="Arial" charset="0"/>
              <a:ea typeface="ＭＳ Ｐゴシック" pitchFamily="1" charset="-128"/>
              <a:cs typeface="Arial" pitchFamily="34" charset="0"/>
            </a:endParaRPr>
          </a:p>
          <a:p>
            <a:pPr marL="0" marR="0" lvl="0" indent="0" algn="l" defTabSz="914400" rtl="0" eaLnBrk="1" fontAlgn="base" latinLnBrk="0" hangingPunct="1">
              <a:lnSpc>
                <a:spcPct val="100000"/>
              </a:lnSpc>
              <a:spcBef>
                <a:spcPct val="50000"/>
              </a:spcBef>
              <a:spcAft>
                <a:spcPct val="0"/>
              </a:spcAft>
              <a:buClr>
                <a:srgbClr val="DD8729"/>
              </a:buClr>
              <a:buSzPct val="70000"/>
              <a:buFontTx/>
              <a:buNone/>
              <a:tabLst/>
              <a:defRPr/>
            </a:pPr>
            <a:endParaRPr kumimoji="0" lang="sl-SI" sz="4000" b="0" i="0" u="none" strike="noStrike" kern="1200" cap="none" spc="0" normalizeH="0" baseline="0" noProof="0" dirty="0">
              <a:ln>
                <a:noFill/>
              </a:ln>
              <a:solidFill>
                <a:srgbClr val="000000"/>
              </a:solidFill>
              <a:effectLst/>
              <a:uLnTx/>
              <a:uFillTx/>
              <a:latin typeface="Arial" charset="0"/>
              <a:ea typeface="ＭＳ Ｐゴシック" pitchFamily="1" charset="-128"/>
              <a:cs typeface="Arial" pitchFamily="34" charset="0"/>
            </a:endParaRPr>
          </a:p>
          <a:p>
            <a:pPr marL="0" marR="0" lvl="0" indent="0" algn="ctr" defTabSz="914400" rtl="0" eaLnBrk="1" fontAlgn="base" latinLnBrk="0" hangingPunct="1">
              <a:lnSpc>
                <a:spcPct val="100000"/>
              </a:lnSpc>
              <a:spcBef>
                <a:spcPts val="0"/>
              </a:spcBef>
              <a:spcAft>
                <a:spcPct val="0"/>
              </a:spcAft>
              <a:buClr>
                <a:srgbClr val="DD8729"/>
              </a:buClr>
              <a:buSzPct val="70000"/>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pitchFamily="1" charset="-128"/>
              <a:cs typeface="Arial" pitchFamily="34" charset="0"/>
            </a:endParaRPr>
          </a:p>
          <a:p>
            <a:pPr marL="0" marR="0" lvl="0" indent="0" algn="ctr" defTabSz="914400" rtl="0" eaLnBrk="1" fontAlgn="base" latinLnBrk="0" hangingPunct="1">
              <a:lnSpc>
                <a:spcPct val="100000"/>
              </a:lnSpc>
              <a:spcBef>
                <a:spcPts val="0"/>
              </a:spcBef>
              <a:spcAft>
                <a:spcPct val="0"/>
              </a:spcAft>
              <a:buClr>
                <a:srgbClr val="DD8729"/>
              </a:buClr>
              <a:buSzPct val="70000"/>
              <a:buFontTx/>
              <a:buNone/>
              <a:tabLst/>
              <a:defRPr/>
            </a:pPr>
            <a:r>
              <a:rPr kumimoji="0" lang="sl-SI" sz="4000" b="0" i="0" u="none" strike="noStrike" kern="1200" cap="none" spc="0" normalizeH="0" baseline="0" noProof="0" dirty="0">
                <a:ln>
                  <a:noFill/>
                </a:ln>
                <a:solidFill>
                  <a:srgbClr val="000000"/>
                </a:solidFill>
                <a:effectLst/>
                <a:uLnTx/>
                <a:uFillTx/>
                <a:latin typeface="Arial" charset="0"/>
                <a:ea typeface="ＭＳ Ｐゴシック" pitchFamily="1" charset="-128"/>
                <a:cs typeface="Arial" pitchFamily="34" charset="0"/>
              </a:rPr>
              <a:t>na internetu so le informacije</a:t>
            </a:r>
            <a:endParaRPr kumimoji="0" lang="en-US" sz="4000" b="0" i="0" u="none" strike="noStrike" kern="1200" cap="none" spc="0" normalizeH="0" baseline="0" noProof="0" dirty="0">
              <a:ln>
                <a:noFill/>
              </a:ln>
              <a:solidFill>
                <a:srgbClr val="000000"/>
              </a:solidFill>
              <a:effectLst/>
              <a:uLnTx/>
              <a:uFillTx/>
              <a:latin typeface="Arial" charset="0"/>
              <a:ea typeface="ＭＳ Ｐゴシック" pitchFamily="1" charset="-128"/>
              <a:cs typeface="Arial" pitchFamily="34" charset="0"/>
            </a:endParaRPr>
          </a:p>
          <a:p>
            <a:pPr marL="0" marR="0" lvl="0" indent="0" algn="ctr" defTabSz="914400" rtl="0" eaLnBrk="1" fontAlgn="base" latinLnBrk="0" hangingPunct="1">
              <a:lnSpc>
                <a:spcPct val="100000"/>
              </a:lnSpc>
              <a:spcBef>
                <a:spcPts val="0"/>
              </a:spcBef>
              <a:spcAft>
                <a:spcPct val="0"/>
              </a:spcAft>
              <a:buClr>
                <a:srgbClr val="DD8729"/>
              </a:buClr>
              <a:buSzPct val="70000"/>
              <a:buFontTx/>
              <a:buNone/>
              <a:tabLst/>
              <a:defRPr/>
            </a:pPr>
            <a:r>
              <a:rPr kumimoji="0" lang="en-US" sz="4000" b="0" i="0" u="none" strike="noStrike" kern="1200" cap="none" spc="0" normalizeH="0" baseline="0" noProof="0" dirty="0">
                <a:ln>
                  <a:noFill/>
                </a:ln>
                <a:solidFill>
                  <a:srgbClr val="000000"/>
                </a:solidFill>
                <a:effectLst/>
                <a:uLnTx/>
                <a:uFillTx/>
                <a:latin typeface="Arial" charset="0"/>
                <a:ea typeface="ＭＳ Ｐゴシック" pitchFamily="1" charset="-128"/>
                <a:cs typeface="Arial" pitchFamily="34" charset="0"/>
              </a:rPr>
              <a:t>(in </a:t>
            </a:r>
            <a:r>
              <a:rPr kumimoji="0" lang="en-US" sz="4000" b="0" i="0" u="none" strike="noStrike" kern="1200" cap="none" spc="0" normalizeH="0" baseline="0" noProof="0" dirty="0" err="1">
                <a:ln>
                  <a:noFill/>
                </a:ln>
                <a:solidFill>
                  <a:srgbClr val="000000"/>
                </a:solidFill>
                <a:effectLst/>
                <a:uLnTx/>
                <a:uFillTx/>
                <a:latin typeface="Arial" charset="0"/>
                <a:ea typeface="ＭＳ Ｐゴシック" pitchFamily="1" charset="-128"/>
                <a:cs typeface="Arial" pitchFamily="34" charset="0"/>
              </a:rPr>
              <a:t>dezinformacije</a:t>
            </a:r>
            <a:r>
              <a:rPr kumimoji="0" lang="en-US" sz="4000" b="0" i="0" u="none" strike="noStrike" kern="1200" cap="none" spc="0" normalizeH="0" baseline="0" noProof="0" dirty="0">
                <a:ln>
                  <a:noFill/>
                </a:ln>
                <a:solidFill>
                  <a:srgbClr val="000000"/>
                </a:solidFill>
                <a:effectLst/>
                <a:uLnTx/>
                <a:uFillTx/>
                <a:latin typeface="Arial" charset="0"/>
                <a:ea typeface="ＭＳ Ｐゴシック" pitchFamily="1" charset="-128"/>
                <a:cs typeface="Arial" pitchFamily="34" charset="0"/>
              </a:rPr>
              <a:t>).</a:t>
            </a:r>
            <a:endParaRPr kumimoji="0" lang="sl-SI" sz="4000" b="0" i="0" u="none" strike="noStrike" kern="1200" cap="none" spc="0" normalizeH="0" baseline="0" noProof="0" dirty="0">
              <a:ln>
                <a:noFill/>
              </a:ln>
              <a:solidFill>
                <a:srgbClr val="000000"/>
              </a:solidFill>
              <a:effectLst/>
              <a:uLnTx/>
              <a:uFillTx/>
              <a:latin typeface="Arial" charset="0"/>
              <a:ea typeface="ＭＳ Ｐゴシック" pitchFamily="1" charset="-128"/>
              <a:cs typeface="Arial" pitchFamily="34" charset="0"/>
            </a:endParaRPr>
          </a:p>
        </p:txBody>
      </p:sp>
    </p:spTree>
    <p:extLst>
      <p:ext uri="{BB962C8B-B14F-4D97-AF65-F5344CB8AC3E}">
        <p14:creationId xmlns:p14="http://schemas.microsoft.com/office/powerpoint/2010/main" val="3939059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3413"/>
            <a:ext cx="9158377" cy="6853334"/>
          </a:xfrm>
        </p:spPr>
      </p:pic>
      <p:sp>
        <p:nvSpPr>
          <p:cNvPr id="5" name="PoljeZBesedilom 4"/>
          <p:cNvSpPr txBox="1"/>
          <p:nvPr/>
        </p:nvSpPr>
        <p:spPr>
          <a:xfrm>
            <a:off x="1979712" y="5589240"/>
            <a:ext cx="184731"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l-SI" sz="3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
        <p:nvSpPr>
          <p:cNvPr id="6" name="TextBox 1"/>
          <p:cNvSpPr txBox="1"/>
          <p:nvPr/>
        </p:nvSpPr>
        <p:spPr>
          <a:xfrm>
            <a:off x="251520" y="151494"/>
            <a:ext cx="3168352"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8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rPr>
              <a:t>(CC) Maja Vreča</a:t>
            </a:r>
          </a:p>
        </p:txBody>
      </p:sp>
    </p:spTree>
    <p:extLst>
      <p:ext uri="{BB962C8B-B14F-4D97-AF65-F5344CB8AC3E}">
        <p14:creationId xmlns:p14="http://schemas.microsoft.com/office/powerpoint/2010/main" val="15871220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p:cNvPicPr>
            <a:picLocks noChangeAspect="1"/>
          </p:cNvPicPr>
          <p:nvPr/>
        </p:nvPicPr>
        <p:blipFill rotWithShape="1">
          <a:blip r:embed="rId3" cstate="print">
            <a:extLst>
              <a:ext uri="{28A0092B-C50C-407E-A947-70E740481C1C}">
                <a14:useLocalDpi xmlns:a14="http://schemas.microsoft.com/office/drawing/2010/main" val="0"/>
              </a:ext>
            </a:extLst>
          </a:blip>
          <a:srcRect l="2091" r="8700"/>
          <a:stretch/>
        </p:blipFill>
        <p:spPr>
          <a:xfrm>
            <a:off x="-36512" y="0"/>
            <a:ext cx="9217024" cy="6888629"/>
          </a:xfrm>
          <a:prstGeom prst="rect">
            <a:avLst/>
          </a:prstGeom>
        </p:spPr>
      </p:pic>
      <p:sp>
        <p:nvSpPr>
          <p:cNvPr id="4" name="PoljeZBesedilom 3"/>
          <p:cNvSpPr txBox="1"/>
          <p:nvPr/>
        </p:nvSpPr>
        <p:spPr>
          <a:xfrm>
            <a:off x="251520" y="270331"/>
            <a:ext cx="3312368"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(CC) </a:t>
            </a:r>
            <a:r>
              <a:rPr kumimoji="0" lang="sl-SI" sz="800" b="0" i="0" u="none" strike="noStrike" kern="1200" cap="none" spc="0" normalizeH="0" baseline="0" noProof="0" dirty="0" err="1">
                <a:ln>
                  <a:noFill/>
                </a:ln>
                <a:solidFill>
                  <a:srgbClr val="FFFFFF"/>
                </a:solidFill>
                <a:effectLst/>
                <a:uLnTx/>
                <a:uFillTx/>
                <a:latin typeface="Arial" pitchFamily="34" charset="0"/>
                <a:ea typeface="ＭＳ Ｐゴシック" pitchFamily="34" charset="-128"/>
                <a:cs typeface="Arial" pitchFamily="34" charset="0"/>
              </a:rPr>
              <a:t>Flickr</a:t>
            </a:r>
            <a:r>
              <a:rPr kumimoji="0" lang="sl-SI" sz="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/Marco </a:t>
            </a:r>
            <a:r>
              <a:rPr kumimoji="0" lang="sl-SI" sz="800" b="0" i="0" u="none" strike="noStrike" kern="1200" cap="none" spc="0" normalizeH="0" baseline="0" noProof="0" dirty="0" err="1">
                <a:ln>
                  <a:noFill/>
                </a:ln>
                <a:solidFill>
                  <a:srgbClr val="FFFFFF"/>
                </a:solidFill>
                <a:effectLst/>
                <a:uLnTx/>
                <a:uFillTx/>
                <a:latin typeface="Arial" pitchFamily="34" charset="0"/>
                <a:ea typeface="ＭＳ Ｐゴシック" pitchFamily="34" charset="-128"/>
                <a:cs typeface="Arial" pitchFamily="34" charset="0"/>
              </a:rPr>
              <a:t>Verch</a:t>
            </a:r>
            <a:endParaRPr kumimoji="0" lang="sl-SI" sz="8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357526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2EAD460-F259-49F7-96CF-63765ADBB1F8}"/>
              </a:ext>
            </a:extLst>
          </p:cNvPr>
          <p:cNvSpPr>
            <a:spLocks noGrp="1"/>
          </p:cNvSpPr>
          <p:nvPr>
            <p:ph type="title"/>
          </p:nvPr>
        </p:nvSpPr>
        <p:spPr/>
        <p:txBody>
          <a:bodyPr/>
          <a:lstStyle/>
          <a:p>
            <a:endParaRPr lang="sl-SI"/>
          </a:p>
        </p:txBody>
      </p:sp>
      <p:pic>
        <p:nvPicPr>
          <p:cNvPr id="5" name="Označba mesta vsebine 4">
            <a:extLst>
              <a:ext uri="{FF2B5EF4-FFF2-40B4-BE49-F238E27FC236}">
                <a16:creationId xmlns:a16="http://schemas.microsoft.com/office/drawing/2014/main" id="{7B04BB41-0107-4642-B642-723E38E8D4E2}"/>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544" t="370" r="-2670" b="-370"/>
          <a:stretch/>
        </p:blipFill>
        <p:spPr>
          <a:xfrm>
            <a:off x="0" y="21332"/>
            <a:ext cx="9468544" cy="6866136"/>
          </a:xfrm>
        </p:spPr>
      </p:pic>
      <p:sp>
        <p:nvSpPr>
          <p:cNvPr id="6" name="PoljeZBesedilom 5">
            <a:extLst>
              <a:ext uri="{FF2B5EF4-FFF2-40B4-BE49-F238E27FC236}">
                <a16:creationId xmlns:a16="http://schemas.microsoft.com/office/drawing/2014/main" id="{49C75A9C-3CFA-4F67-A74B-86C855A8BAD2}"/>
              </a:ext>
            </a:extLst>
          </p:cNvPr>
          <p:cNvSpPr txBox="1"/>
          <p:nvPr/>
        </p:nvSpPr>
        <p:spPr>
          <a:xfrm>
            <a:off x="611560" y="6166777"/>
            <a:ext cx="949299" cy="215444"/>
          </a:xfrm>
          <a:prstGeom prst="rect">
            <a:avLst/>
          </a:prstGeom>
          <a:noFill/>
        </p:spPr>
        <p:txBody>
          <a:bodyPr wrap="none" rtlCol="0">
            <a:spAutoFit/>
          </a:bodyPr>
          <a:lstStyle/>
          <a:p>
            <a:r>
              <a:rPr lang="sl-SI" sz="800" dirty="0">
                <a:solidFill>
                  <a:schemeClr val="bg1"/>
                </a:solidFill>
              </a:rPr>
              <a:t>(CC) Maja Vreča</a:t>
            </a:r>
          </a:p>
        </p:txBody>
      </p:sp>
    </p:spTree>
    <p:extLst>
      <p:ext uri="{BB962C8B-B14F-4D97-AF65-F5344CB8AC3E}">
        <p14:creationId xmlns:p14="http://schemas.microsoft.com/office/powerpoint/2010/main" val="29405474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CB156383-CDBC-49C0-8263-2BF2871FDF63}"/>
              </a:ext>
            </a:extLst>
          </p:cNvPr>
          <p:cNvSpPr>
            <a:spLocks noGrp="1"/>
          </p:cNvSpPr>
          <p:nvPr>
            <p:ph idx="1"/>
          </p:nvPr>
        </p:nvSpPr>
        <p:spPr>
          <a:xfrm>
            <a:off x="395537" y="424160"/>
            <a:ext cx="8352928" cy="6009680"/>
          </a:xfrm>
        </p:spPr>
        <p:txBody>
          <a:bodyPr/>
          <a:lstStyle/>
          <a:p>
            <a:r>
              <a:rPr lang="sl-SI" sz="2800" dirty="0"/>
              <a:t>„Algoritemska pismenost“ je osnova za internetno medijsko pismenost.</a:t>
            </a:r>
          </a:p>
          <a:p>
            <a:r>
              <a:rPr lang="sl-SI" sz="2800" dirty="0"/>
              <a:t>Razmislimo kje iščemo informacije, naredimo si „medijski načrt“.</a:t>
            </a:r>
          </a:p>
          <a:p>
            <a:r>
              <a:rPr lang="sl-SI" sz="2800" dirty="0"/>
              <a:t>Ne pustimo, da nas informacije „iščejo“, vzemimo iskanje v svoje roke.</a:t>
            </a:r>
          </a:p>
          <a:p>
            <a:r>
              <a:rPr lang="sl-SI" sz="2800" dirty="0"/>
              <a:t>Če me informacija „najde“, jo vedno preverim.</a:t>
            </a:r>
          </a:p>
          <a:p>
            <a:r>
              <a:rPr lang="sl-SI" sz="2800" dirty="0"/>
              <a:t>Preverim jo tudi, če jo dobim od prijatelja.</a:t>
            </a:r>
          </a:p>
          <a:p>
            <a:r>
              <a:rPr lang="sl-SI" sz="2800" dirty="0"/>
              <a:t>Več zasebnosti =&gt; več kredibilnih informacij.</a:t>
            </a:r>
          </a:p>
          <a:p>
            <a:r>
              <a:rPr lang="sl-SI" sz="2800" dirty="0"/>
              <a:t>Nihče med nami ni imun na manipulacije.</a:t>
            </a:r>
          </a:p>
          <a:p>
            <a:endParaRPr lang="sl-SI" sz="2600" dirty="0"/>
          </a:p>
          <a:p>
            <a:endParaRPr lang="sl-SI" sz="2600" dirty="0"/>
          </a:p>
        </p:txBody>
      </p:sp>
    </p:spTree>
    <p:extLst>
      <p:ext uri="{BB962C8B-B14F-4D97-AF65-F5344CB8AC3E}">
        <p14:creationId xmlns:p14="http://schemas.microsoft.com/office/powerpoint/2010/main" val="25225156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869238" cy="1287016"/>
          </a:xfrm>
        </p:spPr>
        <p:txBody>
          <a:bodyPr/>
          <a:lstStyle/>
          <a:p>
            <a:pPr algn="ctr"/>
            <a:r>
              <a:rPr lang="sl-SI" dirty="0">
                <a:solidFill>
                  <a:schemeClr val="bg1"/>
                </a:solidFill>
              </a:rPr>
              <a:t>MOST.arnes.si</a:t>
            </a:r>
            <a:br>
              <a:rPr lang="sl-SI" dirty="0">
                <a:solidFill>
                  <a:schemeClr val="bg1"/>
                </a:solidFill>
              </a:rPr>
            </a:br>
            <a:endParaRPr lang="sl-SI" dirty="0">
              <a:solidFill>
                <a:schemeClr val="bg1"/>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9683" y="1196752"/>
            <a:ext cx="3464857" cy="3464857"/>
          </a:xfrm>
        </p:spPr>
      </p:pic>
      <p:sp>
        <p:nvSpPr>
          <p:cNvPr id="5" name="TextBox 4"/>
          <p:cNvSpPr txBox="1"/>
          <p:nvPr/>
        </p:nvSpPr>
        <p:spPr>
          <a:xfrm>
            <a:off x="1115616" y="4941168"/>
            <a:ext cx="6768752" cy="901593"/>
          </a:xfrm>
          <a:prstGeom prst="rect">
            <a:avLst/>
          </a:prstGeom>
          <a:noFill/>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sl-SI" sz="40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ponovno 12. 3. 2025</a:t>
            </a:r>
          </a:p>
        </p:txBody>
      </p:sp>
    </p:spTree>
    <p:extLst>
      <p:ext uri="{BB962C8B-B14F-4D97-AF65-F5344CB8AC3E}">
        <p14:creationId xmlns:p14="http://schemas.microsoft.com/office/powerpoint/2010/main" val="17054260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7869CB8E-35EC-4BF8-B08D-B3E5578F317F}"/>
              </a:ext>
            </a:extLst>
          </p:cNvPr>
          <p:cNvSpPr txBox="1">
            <a:spLocks/>
          </p:cNvSpPr>
          <p:nvPr/>
        </p:nvSpPr>
        <p:spPr>
          <a:xfrm>
            <a:off x="3027446" y="834533"/>
            <a:ext cx="3089108" cy="866275"/>
          </a:xfrm>
          <a:prstGeom prst="rect">
            <a:avLst/>
          </a:prstGeom>
        </p:spPr>
        <p:txBody>
          <a:bodyPr/>
          <a:lstStyle>
            <a:lvl1pPr algn="l" defTabSz="914400" rtl="0" eaLnBrk="1" latinLnBrk="0" hangingPunct="1">
              <a:lnSpc>
                <a:spcPct val="90000"/>
              </a:lnSpc>
              <a:spcBef>
                <a:spcPct val="0"/>
              </a:spcBef>
              <a:buNone/>
              <a:defRPr sz="4400" b="1" kern="1200">
                <a:solidFill>
                  <a:srgbClr val="AE6B2F"/>
                </a:solidFill>
                <a:latin typeface="Arial" panose="020B0604020202020204" pitchFamily="34" charset="0"/>
                <a:ea typeface="+mj-ea"/>
                <a:cs typeface="Arial" panose="020B0604020202020204" pitchFamily="34" charset="0"/>
              </a:defRPr>
            </a:lvl1pPr>
          </a:lstStyle>
          <a:p>
            <a:r>
              <a:rPr lang="sl-SI" b="0" dirty="0">
                <a:solidFill>
                  <a:schemeClr val="tx1"/>
                </a:solidFill>
              </a:rPr>
              <a:t>Vprašanja?</a:t>
            </a:r>
          </a:p>
        </p:txBody>
      </p:sp>
      <p:pic>
        <p:nvPicPr>
          <p:cNvPr id="5" name="Slika 4">
            <a:extLst>
              <a:ext uri="{FF2B5EF4-FFF2-40B4-BE49-F238E27FC236}">
                <a16:creationId xmlns:a16="http://schemas.microsoft.com/office/drawing/2014/main" id="{001C684A-4CEA-431A-B4BF-CF4EABDA5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2856"/>
            <a:ext cx="9161197" cy="4705175"/>
          </a:xfrm>
          <a:prstGeom prst="rect">
            <a:avLst/>
          </a:prstGeom>
          <a:effectLst/>
        </p:spPr>
      </p:pic>
      <p:sp>
        <p:nvSpPr>
          <p:cNvPr id="6" name="PoljeZBesedilom 5">
            <a:extLst>
              <a:ext uri="{FF2B5EF4-FFF2-40B4-BE49-F238E27FC236}">
                <a16:creationId xmlns:a16="http://schemas.microsoft.com/office/drawing/2014/main" id="{10CCB516-2A9D-4CF7-BDF2-35E55A9DC5B7}"/>
              </a:ext>
            </a:extLst>
          </p:cNvPr>
          <p:cNvSpPr txBox="1"/>
          <p:nvPr/>
        </p:nvSpPr>
        <p:spPr>
          <a:xfrm>
            <a:off x="8249805" y="1773866"/>
            <a:ext cx="1822784" cy="207749"/>
          </a:xfrm>
          <a:prstGeom prst="rect">
            <a:avLst/>
          </a:prstGeom>
          <a:noFill/>
        </p:spPr>
        <p:txBody>
          <a:bodyPr wrap="square" rtlCol="0">
            <a:spAutoFit/>
          </a:bodyPr>
          <a:lstStyle/>
          <a:p>
            <a:r>
              <a:rPr lang="sl-SI" sz="750" dirty="0"/>
              <a:t>Vir: kwejk.pl</a:t>
            </a:r>
          </a:p>
        </p:txBody>
      </p:sp>
    </p:spTree>
    <p:extLst>
      <p:ext uri="{BB962C8B-B14F-4D97-AF65-F5344CB8AC3E}">
        <p14:creationId xmlns:p14="http://schemas.microsoft.com/office/powerpoint/2010/main" val="1987584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CA50333-8CF2-4F3A-B351-4FCF638BB50B}"/>
              </a:ext>
            </a:extLst>
          </p:cNvPr>
          <p:cNvSpPr>
            <a:spLocks noGrp="1"/>
          </p:cNvSpPr>
          <p:nvPr>
            <p:ph type="title"/>
          </p:nvPr>
        </p:nvSpPr>
        <p:spPr>
          <a:xfrm>
            <a:off x="251520" y="260648"/>
            <a:ext cx="1584176" cy="432048"/>
          </a:xfrm>
        </p:spPr>
        <p:txBody>
          <a:bodyPr/>
          <a:lstStyle/>
          <a:p>
            <a:r>
              <a:rPr lang="sl-SI" sz="800" dirty="0">
                <a:solidFill>
                  <a:schemeClr val="tx1"/>
                </a:solidFill>
              </a:rPr>
              <a:t>(CC) </a:t>
            </a:r>
            <a:r>
              <a:rPr lang="sl-SI" sz="800" dirty="0" err="1">
                <a:solidFill>
                  <a:schemeClr val="tx1"/>
                </a:solidFill>
              </a:rPr>
              <a:t>Flickr</a:t>
            </a:r>
            <a:r>
              <a:rPr lang="sl-SI" sz="800" dirty="0">
                <a:solidFill>
                  <a:schemeClr val="tx1"/>
                </a:solidFill>
              </a:rPr>
              <a:t>/Andreas D</a:t>
            </a:r>
          </a:p>
        </p:txBody>
      </p:sp>
      <p:pic>
        <p:nvPicPr>
          <p:cNvPr id="5" name="Označba mesta vsebine 4">
            <a:extLst>
              <a:ext uri="{FF2B5EF4-FFF2-40B4-BE49-F238E27FC236}">
                <a16:creationId xmlns:a16="http://schemas.microsoft.com/office/drawing/2014/main" id="{36ADC24C-07C7-49FE-82BF-699CF5F1295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2877" y="0"/>
            <a:ext cx="7539540" cy="6858000"/>
          </a:xfrm>
        </p:spPr>
      </p:pic>
    </p:spTree>
    <p:extLst>
      <p:ext uri="{BB962C8B-B14F-4D97-AF65-F5344CB8AC3E}">
        <p14:creationId xmlns:p14="http://schemas.microsoft.com/office/powerpoint/2010/main" val="31280383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6A4EBB3C-BC52-42EE-8F0B-BC695B4DE562}"/>
              </a:ext>
            </a:extLst>
          </p:cNvPr>
          <p:cNvSpPr>
            <a:spLocks noGrp="1"/>
          </p:cNvSpPr>
          <p:nvPr>
            <p:ph idx="1"/>
          </p:nvPr>
        </p:nvSpPr>
        <p:spPr>
          <a:xfrm>
            <a:off x="791368" y="303039"/>
            <a:ext cx="7561263" cy="6873627"/>
          </a:xfrm>
        </p:spPr>
        <p:txBody>
          <a:bodyPr/>
          <a:lstStyle/>
          <a:p>
            <a:pPr marL="0" indent="0">
              <a:buNone/>
            </a:pPr>
            <a:endParaRPr lang="sl-SI" sz="2000" dirty="0"/>
          </a:p>
          <a:p>
            <a:r>
              <a:rPr lang="sl-SI" sz="2000" b="1" dirty="0"/>
              <a:t>Izgubljeni v informacijah: FOMO in nenehni pritisk digitalne dobe</a:t>
            </a:r>
            <a:endParaRPr lang="sl-SI" sz="2000" dirty="0"/>
          </a:p>
          <a:p>
            <a:r>
              <a:rPr lang="sl-SI" sz="2000" dirty="0"/>
              <a:t>Živimo v dobi </a:t>
            </a:r>
            <a:r>
              <a:rPr lang="sl-SI" sz="2000" dirty="0" err="1"/>
              <a:t>prezasičenosti</a:t>
            </a:r>
            <a:r>
              <a:rPr lang="sl-SI" sz="2000" dirty="0"/>
              <a:t> z informacijami, ki do nas prihajajo že kar preko naših budilk. O občutku nemoči ob tem poročajo tudi mladostniki, ki jim mi kar nekako pripisujemo, da se v tem novem krasnem digitalnem svetu imenitno znajdejo. Če se že "digitalni domorodci" v tem ne znajdejo, kako naj bi se mi. </a:t>
            </a:r>
          </a:p>
          <a:p>
            <a:r>
              <a:rPr lang="sl-SI" sz="2000" dirty="0"/>
              <a:t>K sreči pa odgovori na to niso tako težki, kot bi si mislili. </a:t>
            </a:r>
          </a:p>
          <a:p>
            <a:r>
              <a:rPr lang="sl-SI" sz="2000" dirty="0"/>
              <a:t>Govorili bomo o informacijskih mehurčkih, </a:t>
            </a:r>
            <a:r>
              <a:rPr lang="sl-SI" sz="2000" dirty="0" err="1"/>
              <a:t>zalezovalskih</a:t>
            </a:r>
            <a:r>
              <a:rPr lang="sl-SI" sz="2000" dirty="0"/>
              <a:t> aplikacijah, o zasvojitvenih elementih naprav, omrežij in aplikacij, o poslovnih modelih, ki vse to poganjajo ... Predvsem pa bomo govorili o tem, kako se odzvati na te pritiske in hkrati dobiti širši vpogled v dogajanja okoli nas.</a:t>
            </a:r>
          </a:p>
        </p:txBody>
      </p:sp>
      <p:sp>
        <p:nvSpPr>
          <p:cNvPr id="2" name="Pravokotnik 1">
            <a:extLst>
              <a:ext uri="{FF2B5EF4-FFF2-40B4-BE49-F238E27FC236}">
                <a16:creationId xmlns:a16="http://schemas.microsoft.com/office/drawing/2014/main" id="{1691AE58-8CC9-42A9-9D78-73D33A53F10B}"/>
              </a:ext>
            </a:extLst>
          </p:cNvPr>
          <p:cNvSpPr/>
          <p:nvPr/>
        </p:nvSpPr>
        <p:spPr>
          <a:xfrm>
            <a:off x="1043608" y="6093296"/>
            <a:ext cx="6408712" cy="461665"/>
          </a:xfrm>
          <a:prstGeom prst="rect">
            <a:avLst/>
          </a:prstGeom>
        </p:spPr>
        <p:txBody>
          <a:bodyPr wrap="square">
            <a:spAutoFit/>
          </a:bodyPr>
          <a:lstStyle/>
          <a:p>
            <a:r>
              <a:rPr lang="pl-PL" sz="2400" dirty="0"/>
              <a:t>40 minut + 5 za vprašanja</a:t>
            </a:r>
          </a:p>
        </p:txBody>
      </p:sp>
    </p:spTree>
    <p:extLst>
      <p:ext uri="{BB962C8B-B14F-4D97-AF65-F5344CB8AC3E}">
        <p14:creationId xmlns:p14="http://schemas.microsoft.com/office/powerpoint/2010/main" val="953901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značba mesta vsebine 5">
            <a:extLst>
              <a:ext uri="{FF2B5EF4-FFF2-40B4-BE49-F238E27FC236}">
                <a16:creationId xmlns:a16="http://schemas.microsoft.com/office/drawing/2014/main" id="{C06BC82B-70A1-4913-AB4F-225D73BF74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p:spPr>
      </p:pic>
      <p:sp>
        <p:nvSpPr>
          <p:cNvPr id="4" name="PoljeZBesedilom 3">
            <a:extLst>
              <a:ext uri="{FF2B5EF4-FFF2-40B4-BE49-F238E27FC236}">
                <a16:creationId xmlns:a16="http://schemas.microsoft.com/office/drawing/2014/main" id="{D8D88860-F647-4F6B-B26B-54B72A3B0B63}"/>
              </a:ext>
            </a:extLst>
          </p:cNvPr>
          <p:cNvSpPr txBox="1"/>
          <p:nvPr/>
        </p:nvSpPr>
        <p:spPr>
          <a:xfrm>
            <a:off x="323528" y="188640"/>
            <a:ext cx="3042459" cy="453970"/>
          </a:xfrm>
          <a:prstGeom prst="rect">
            <a:avLst/>
          </a:prstGeom>
          <a:noFill/>
        </p:spPr>
        <p:txBody>
          <a:bodyPr wrap="square" rtlCol="0">
            <a:spAutoFit/>
          </a:bodyPr>
          <a:lstStyle/>
          <a:p>
            <a:pPr defTabSz="685800" fontAlgn="auto">
              <a:spcBef>
                <a:spcPts val="0"/>
              </a:spcBef>
              <a:spcAft>
                <a:spcPts val="0"/>
              </a:spcAft>
            </a:pPr>
            <a:r>
              <a:rPr lang="sl-SI" sz="1000" dirty="0">
                <a:solidFill>
                  <a:prstClr val="white"/>
                </a:solidFill>
                <a:latin typeface="Calibri" panose="020F0502020204030204"/>
                <a:ea typeface="+mn-ea"/>
                <a:cs typeface="+mn-cs"/>
              </a:rPr>
              <a:t>(CC) </a:t>
            </a:r>
            <a:r>
              <a:rPr lang="sl-SI" sz="1000" dirty="0" err="1">
                <a:solidFill>
                  <a:prstClr val="white"/>
                </a:solidFill>
                <a:latin typeface="Calibri" panose="020F0502020204030204"/>
                <a:ea typeface="+mn-ea"/>
                <a:cs typeface="+mn-cs"/>
              </a:rPr>
              <a:t>Flickr</a:t>
            </a:r>
            <a:r>
              <a:rPr lang="sl-SI" sz="1000" dirty="0">
                <a:solidFill>
                  <a:prstClr val="white"/>
                </a:solidFill>
                <a:latin typeface="Calibri" panose="020F0502020204030204"/>
                <a:ea typeface="+mn-ea"/>
                <a:cs typeface="+mn-cs"/>
              </a:rPr>
              <a:t>/</a:t>
            </a:r>
            <a:r>
              <a:rPr lang="sl-SI" sz="1000" dirty="0" err="1">
                <a:solidFill>
                  <a:prstClr val="white"/>
                </a:solidFill>
                <a:latin typeface="Calibri" panose="020F0502020204030204"/>
                <a:ea typeface="+mn-ea"/>
                <a:cs typeface="+mn-cs"/>
              </a:rPr>
              <a:t>Jeanne</a:t>
            </a:r>
            <a:r>
              <a:rPr lang="sl-SI" sz="1000" dirty="0">
                <a:solidFill>
                  <a:prstClr val="white"/>
                </a:solidFill>
                <a:latin typeface="Calibri" panose="020F0502020204030204"/>
                <a:ea typeface="+mn-ea"/>
                <a:cs typeface="+mn-cs"/>
              </a:rPr>
              <a:t> </a:t>
            </a:r>
            <a:r>
              <a:rPr lang="sl-SI" sz="1000" dirty="0" err="1">
                <a:solidFill>
                  <a:prstClr val="white"/>
                </a:solidFill>
                <a:latin typeface="Calibri" panose="020F0502020204030204"/>
                <a:ea typeface="+mn-ea"/>
                <a:cs typeface="+mn-cs"/>
              </a:rPr>
              <a:t>Menjoulet</a:t>
            </a:r>
            <a:endParaRPr lang="sl-SI" sz="1000" dirty="0">
              <a:solidFill>
                <a:prstClr val="white"/>
              </a:solidFill>
              <a:latin typeface="Calibri" panose="020F0502020204030204"/>
              <a:ea typeface="+mn-ea"/>
              <a:cs typeface="+mn-cs"/>
            </a:endParaRPr>
          </a:p>
          <a:p>
            <a:pPr defTabSz="685800" fontAlgn="auto">
              <a:spcBef>
                <a:spcPts val="0"/>
              </a:spcBef>
              <a:spcAft>
                <a:spcPts val="0"/>
              </a:spcAft>
            </a:pPr>
            <a:endParaRPr lang="sl-SI" sz="135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841994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slov 10">
            <a:extLst>
              <a:ext uri="{FF2B5EF4-FFF2-40B4-BE49-F238E27FC236}">
                <a16:creationId xmlns:a16="http://schemas.microsoft.com/office/drawing/2014/main" id="{AA857959-E873-4C2E-B10F-A9C3B27BF0C7}"/>
              </a:ext>
            </a:extLst>
          </p:cNvPr>
          <p:cNvSpPr>
            <a:spLocks noGrp="1"/>
          </p:cNvSpPr>
          <p:nvPr>
            <p:ph type="title"/>
          </p:nvPr>
        </p:nvSpPr>
        <p:spPr/>
        <p:txBody>
          <a:bodyPr/>
          <a:lstStyle/>
          <a:p>
            <a:endParaRPr lang="sl-SI"/>
          </a:p>
        </p:txBody>
      </p:sp>
      <p:pic>
        <p:nvPicPr>
          <p:cNvPr id="13" name="Slika 12">
            <a:extLst>
              <a:ext uri="{FF2B5EF4-FFF2-40B4-BE49-F238E27FC236}">
                <a16:creationId xmlns:a16="http://schemas.microsoft.com/office/drawing/2014/main" id="{668F060E-ED4E-4085-9AE5-CDA648FDC4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37" r="2437"/>
          <a:stretch/>
        </p:blipFill>
        <p:spPr>
          <a:xfrm>
            <a:off x="-5928" y="-19211"/>
            <a:ext cx="9144000" cy="6877211"/>
          </a:xfrm>
          <a:prstGeom prst="rect">
            <a:avLst/>
          </a:prstGeom>
        </p:spPr>
      </p:pic>
      <p:sp>
        <p:nvSpPr>
          <p:cNvPr id="14" name="PoljeZBesedilom 13">
            <a:extLst>
              <a:ext uri="{FF2B5EF4-FFF2-40B4-BE49-F238E27FC236}">
                <a16:creationId xmlns:a16="http://schemas.microsoft.com/office/drawing/2014/main" id="{D20B7803-C0C0-4529-8D09-4B16593130D8}"/>
              </a:ext>
            </a:extLst>
          </p:cNvPr>
          <p:cNvSpPr txBox="1"/>
          <p:nvPr/>
        </p:nvSpPr>
        <p:spPr>
          <a:xfrm>
            <a:off x="496900" y="6348313"/>
            <a:ext cx="949299" cy="215444"/>
          </a:xfrm>
          <a:prstGeom prst="rect">
            <a:avLst/>
          </a:prstGeom>
          <a:noFill/>
        </p:spPr>
        <p:txBody>
          <a:bodyPr wrap="square" rtlCol="0">
            <a:spAutoFit/>
          </a:bodyPr>
          <a:lstStyle/>
          <a:p>
            <a:r>
              <a:rPr lang="sl-SI" sz="800" dirty="0"/>
              <a:t>(CC) Maja Vreča</a:t>
            </a:r>
          </a:p>
        </p:txBody>
      </p:sp>
    </p:spTree>
    <p:extLst>
      <p:ext uri="{BB962C8B-B14F-4D97-AF65-F5344CB8AC3E}">
        <p14:creationId xmlns:p14="http://schemas.microsoft.com/office/powerpoint/2010/main" val="1581305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458"/>
            <a:ext cx="9144000" cy="7200901"/>
          </a:xfrm>
          <a:prstGeom prst="rect">
            <a:avLst/>
          </a:prstGeom>
        </p:spPr>
      </p:pic>
      <p:sp>
        <p:nvSpPr>
          <p:cNvPr id="2" name="Title 1"/>
          <p:cNvSpPr>
            <a:spLocks noGrp="1"/>
          </p:cNvSpPr>
          <p:nvPr>
            <p:ph type="title"/>
          </p:nvPr>
        </p:nvSpPr>
        <p:spPr>
          <a:xfrm>
            <a:off x="7452320" y="116633"/>
            <a:ext cx="1512168" cy="3240360"/>
          </a:xfrm>
        </p:spPr>
        <p:txBody>
          <a:bodyPr/>
          <a:lstStyle/>
          <a:p>
            <a:r>
              <a:rPr lang="en-US" sz="800" dirty="0">
                <a:solidFill>
                  <a:schemeClr val="tx1"/>
                </a:solidFill>
              </a:rPr>
              <a:t>(CC) </a:t>
            </a:r>
            <a:r>
              <a:rPr lang="en-US" sz="800" dirty="0" err="1">
                <a:solidFill>
                  <a:schemeClr val="tx1"/>
                </a:solidFill>
              </a:rPr>
              <a:t>Fickr</a:t>
            </a:r>
            <a:r>
              <a:rPr lang="en-US" sz="800" dirty="0">
                <a:solidFill>
                  <a:schemeClr val="tx1"/>
                </a:solidFill>
              </a:rPr>
              <a:t>/Tanja </a:t>
            </a:r>
            <a:r>
              <a:rPr lang="en-US" sz="800" dirty="0" err="1">
                <a:solidFill>
                  <a:schemeClr val="tx1"/>
                </a:solidFill>
              </a:rPr>
              <a:t>Cappell</a:t>
            </a:r>
            <a:r>
              <a:rPr lang="en-US" sz="800" dirty="0">
                <a:solidFill>
                  <a:schemeClr val="tx1"/>
                </a:solidFill>
              </a:rPr>
              <a:t> </a:t>
            </a:r>
            <a:br>
              <a:rPr lang="en-US" dirty="0"/>
            </a:br>
            <a:br>
              <a:rPr lang="en-US" dirty="0"/>
            </a:br>
            <a:br>
              <a:rPr lang="en-US" dirty="0"/>
            </a:br>
            <a:br>
              <a:rPr lang="en-US" dirty="0"/>
            </a:br>
            <a:br>
              <a:rPr lang="en-US" dirty="0"/>
            </a:br>
            <a:endParaRPr lang="en-US" dirty="0"/>
          </a:p>
        </p:txBody>
      </p:sp>
    </p:spTree>
    <p:extLst>
      <p:ext uri="{BB962C8B-B14F-4D97-AF65-F5344CB8AC3E}">
        <p14:creationId xmlns:p14="http://schemas.microsoft.com/office/powerpoint/2010/main" val="4059602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E9C7403-1A62-46B9-821A-2F6DCC9DC4DE}"/>
              </a:ext>
            </a:extLst>
          </p:cNvPr>
          <p:cNvSpPr>
            <a:spLocks noGrp="1"/>
          </p:cNvSpPr>
          <p:nvPr>
            <p:ph type="title"/>
          </p:nvPr>
        </p:nvSpPr>
        <p:spPr/>
        <p:txBody>
          <a:bodyPr/>
          <a:lstStyle/>
          <a:p>
            <a:r>
              <a:rPr lang="sl-SI" dirty="0"/>
              <a:t>Zasvojitveni elementi</a:t>
            </a:r>
          </a:p>
        </p:txBody>
      </p:sp>
      <p:sp>
        <p:nvSpPr>
          <p:cNvPr id="3" name="Označba mesta vsebine 2">
            <a:extLst>
              <a:ext uri="{FF2B5EF4-FFF2-40B4-BE49-F238E27FC236}">
                <a16:creationId xmlns:a16="http://schemas.microsoft.com/office/drawing/2014/main" id="{3C63D3F1-14A7-4681-9EA9-AB09CA224BD1}"/>
              </a:ext>
            </a:extLst>
          </p:cNvPr>
          <p:cNvSpPr>
            <a:spLocks noGrp="1"/>
          </p:cNvSpPr>
          <p:nvPr>
            <p:ph idx="1"/>
          </p:nvPr>
        </p:nvSpPr>
        <p:spPr>
          <a:xfrm>
            <a:off x="971550" y="1844675"/>
            <a:ext cx="7561263" cy="4281488"/>
          </a:xfrm>
        </p:spPr>
        <p:txBody>
          <a:bodyPr/>
          <a:lstStyle/>
          <a:p>
            <a:r>
              <a:rPr lang="sl-SI" dirty="0"/>
              <a:t>Neskončno drsanje </a:t>
            </a:r>
          </a:p>
          <a:p>
            <a:r>
              <a:rPr lang="sl-SI" dirty="0"/>
              <a:t>Priporočilni algoritmi</a:t>
            </a:r>
          </a:p>
          <a:p>
            <a:r>
              <a:rPr lang="sl-SI" dirty="0" err="1"/>
              <a:t>Všečkanje</a:t>
            </a:r>
            <a:r>
              <a:rPr lang="sl-SI" dirty="0"/>
              <a:t> in deljenje objav</a:t>
            </a:r>
          </a:p>
          <a:p>
            <a:r>
              <a:rPr lang="sl-SI" dirty="0"/>
              <a:t>Vizualni in zvočni učinki</a:t>
            </a:r>
          </a:p>
          <a:p>
            <a:r>
              <a:rPr lang="sl-SI" dirty="0"/>
              <a:t>Stopnjevanje objav</a:t>
            </a:r>
          </a:p>
          <a:p>
            <a:r>
              <a:rPr lang="sl-SI" dirty="0"/>
              <a:t>...</a:t>
            </a:r>
          </a:p>
          <a:p>
            <a:endParaRPr lang="sl-SI" dirty="0"/>
          </a:p>
        </p:txBody>
      </p:sp>
    </p:spTree>
    <p:extLst>
      <p:ext uri="{BB962C8B-B14F-4D97-AF65-F5344CB8AC3E}">
        <p14:creationId xmlns:p14="http://schemas.microsoft.com/office/powerpoint/2010/main" val="3378774993"/>
      </p:ext>
    </p:extLst>
  </p:cSld>
  <p:clrMapOvr>
    <a:masterClrMapping/>
  </p:clrMapOvr>
</p:sld>
</file>

<file path=ppt/theme/theme1.xml><?xml version="1.0" encoding="utf-8"?>
<a:theme xmlns:a="http://schemas.openxmlformats.org/drawingml/2006/main" name="arnes-ms-ppt-predloga">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50000"/>
          </a:spcBef>
          <a:spcAft>
            <a:spcPct val="0"/>
          </a:spcAft>
          <a:buClr>
            <a:srgbClr val="DD8729"/>
          </a:buClr>
          <a:buSzPct val="70000"/>
          <a:buFontTx/>
          <a:buChar char="•"/>
          <a:tabLst/>
          <a:defRPr kumimoji="0" lang="en-US" sz="3200" b="0" i="0" u="none" strike="noStrike" cap="none" normalizeH="0" baseline="0" smtClean="0">
            <a:ln>
              <a:noFill/>
            </a:ln>
            <a:solidFill>
              <a:schemeClr val="tx1"/>
            </a:solidFill>
            <a:effectLst/>
            <a:latin typeface="Arial"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50000"/>
          </a:spcBef>
          <a:spcAft>
            <a:spcPct val="0"/>
          </a:spcAft>
          <a:buClr>
            <a:srgbClr val="DD8729"/>
          </a:buClr>
          <a:buSzPct val="70000"/>
          <a:buFontTx/>
          <a:buChar char="•"/>
          <a:tabLst/>
          <a:defRPr kumimoji="0" lang="en-US" sz="3200" b="0" i="0" u="none" strike="noStrike" cap="none" normalizeH="0" baseline="0" smtClean="0">
            <a:ln>
              <a:noFill/>
            </a:ln>
            <a:solidFill>
              <a:schemeClr val="tx1"/>
            </a:solidFill>
            <a:effectLst/>
            <a:latin typeface="Arial" charset="0"/>
            <a:ea typeface="ＭＳ Ｐゴシック" pitchFamily="1" charset="-128"/>
            <a:cs typeface="ＭＳ Ｐゴシック" pitchFamily="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50000"/>
          </a:spcBef>
          <a:spcAft>
            <a:spcPct val="0"/>
          </a:spcAft>
          <a:buClr>
            <a:srgbClr val="DD8729"/>
          </a:buClr>
          <a:buSzPct val="70000"/>
          <a:buFontTx/>
          <a:buChar char="•"/>
          <a:tabLst/>
          <a:defRPr kumimoji="0" lang="en-US" sz="3200" b="0" i="0" u="none" strike="noStrike" cap="none" normalizeH="0" baseline="0" smtClean="0">
            <a:ln>
              <a:noFill/>
            </a:ln>
            <a:solidFill>
              <a:schemeClr val="tx1"/>
            </a:solidFill>
            <a:effectLst/>
            <a:latin typeface="Arial"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50000"/>
          </a:spcBef>
          <a:spcAft>
            <a:spcPct val="0"/>
          </a:spcAft>
          <a:buClr>
            <a:srgbClr val="DD8729"/>
          </a:buClr>
          <a:buSzPct val="70000"/>
          <a:buFontTx/>
          <a:buChar char="•"/>
          <a:tabLst/>
          <a:defRPr kumimoji="0" lang="en-US" sz="3200" b="0" i="0" u="none" strike="noStrike" cap="none" normalizeH="0" baseline="0" smtClean="0">
            <a:ln>
              <a:noFill/>
            </a:ln>
            <a:solidFill>
              <a:schemeClr val="tx1"/>
            </a:solidFill>
            <a:effectLst/>
            <a:latin typeface="Arial" charset="0"/>
            <a:ea typeface="ＭＳ Ｐゴシック" pitchFamily="1" charset="-128"/>
            <a:cs typeface="ＭＳ Ｐゴシック" pitchFamily="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arnes-ms-ppt-predloga">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50000"/>
          </a:spcBef>
          <a:spcAft>
            <a:spcPct val="0"/>
          </a:spcAft>
          <a:buClr>
            <a:srgbClr val="DD8729"/>
          </a:buClr>
          <a:buSzPct val="70000"/>
          <a:buFontTx/>
          <a:buChar char="•"/>
          <a:tabLst/>
          <a:defRPr kumimoji="0" lang="en-US" sz="3200" b="0" i="0" u="none" strike="noStrike" cap="none" normalizeH="0" baseline="0" smtClean="0">
            <a:ln>
              <a:noFill/>
            </a:ln>
            <a:solidFill>
              <a:schemeClr val="tx1"/>
            </a:solidFill>
            <a:effectLst/>
            <a:latin typeface="Arial"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50000"/>
          </a:spcBef>
          <a:spcAft>
            <a:spcPct val="0"/>
          </a:spcAft>
          <a:buClr>
            <a:srgbClr val="DD8729"/>
          </a:buClr>
          <a:buSzPct val="70000"/>
          <a:buFontTx/>
          <a:buChar char="•"/>
          <a:tabLst/>
          <a:defRPr kumimoji="0" lang="en-US" sz="3200" b="0" i="0" u="none" strike="noStrike" cap="none" normalizeH="0" baseline="0" smtClean="0">
            <a:ln>
              <a:noFill/>
            </a:ln>
            <a:solidFill>
              <a:schemeClr val="tx1"/>
            </a:solidFill>
            <a:effectLst/>
            <a:latin typeface="Arial" charset="0"/>
            <a:ea typeface="ＭＳ Ｐゴシック" pitchFamily="1" charset="-128"/>
            <a:cs typeface="ＭＳ Ｐゴシック" pitchFamily="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50000"/>
          </a:spcBef>
          <a:spcAft>
            <a:spcPct val="0"/>
          </a:spcAft>
          <a:buClr>
            <a:srgbClr val="DD8729"/>
          </a:buClr>
          <a:buSzPct val="70000"/>
          <a:buFontTx/>
          <a:buChar char="•"/>
          <a:tabLst/>
          <a:defRPr kumimoji="0" lang="en-US" sz="3200" b="0" i="0" u="none" strike="noStrike" cap="none" normalizeH="0" baseline="0" smtClean="0">
            <a:ln>
              <a:noFill/>
            </a:ln>
            <a:solidFill>
              <a:schemeClr val="tx1"/>
            </a:solidFill>
            <a:effectLst/>
            <a:latin typeface="Arial"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50000"/>
          </a:spcBef>
          <a:spcAft>
            <a:spcPct val="0"/>
          </a:spcAft>
          <a:buClr>
            <a:srgbClr val="DD8729"/>
          </a:buClr>
          <a:buSzPct val="70000"/>
          <a:buFontTx/>
          <a:buChar char="•"/>
          <a:tabLst/>
          <a:defRPr kumimoji="0" lang="en-US" sz="3200" b="0" i="0" u="none" strike="noStrike" cap="none" normalizeH="0" baseline="0" smtClean="0">
            <a:ln>
              <a:noFill/>
            </a:ln>
            <a:solidFill>
              <a:schemeClr val="tx1"/>
            </a:solidFill>
            <a:effectLst/>
            <a:latin typeface="Arial" charset="0"/>
            <a:ea typeface="ＭＳ Ｐゴシック" pitchFamily="1" charset="-128"/>
            <a:cs typeface="ＭＳ Ｐゴシック" pitchFamily="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arnes-ms-ppt-predloga">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50000"/>
          </a:spcBef>
          <a:spcAft>
            <a:spcPct val="0"/>
          </a:spcAft>
          <a:buClr>
            <a:srgbClr val="DD8729"/>
          </a:buClr>
          <a:buSzPct val="70000"/>
          <a:buFontTx/>
          <a:buChar char="•"/>
          <a:tabLst/>
          <a:defRPr kumimoji="0" lang="en-US" sz="3200" b="0" i="0" u="none" strike="noStrike" cap="none" normalizeH="0" baseline="0" smtClean="0">
            <a:ln>
              <a:noFill/>
            </a:ln>
            <a:solidFill>
              <a:schemeClr val="tx1"/>
            </a:solidFill>
            <a:effectLst/>
            <a:latin typeface="Arial"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50000"/>
          </a:spcBef>
          <a:spcAft>
            <a:spcPct val="0"/>
          </a:spcAft>
          <a:buClr>
            <a:srgbClr val="DD8729"/>
          </a:buClr>
          <a:buSzPct val="70000"/>
          <a:buFontTx/>
          <a:buChar char="•"/>
          <a:tabLst/>
          <a:defRPr kumimoji="0" lang="en-US" sz="3200" b="0" i="0" u="none" strike="noStrike" cap="none" normalizeH="0" baseline="0" smtClean="0">
            <a:ln>
              <a:noFill/>
            </a:ln>
            <a:solidFill>
              <a:schemeClr val="tx1"/>
            </a:solidFill>
            <a:effectLst/>
            <a:latin typeface="Arial" charset="0"/>
            <a:ea typeface="ＭＳ Ｐゴシック" pitchFamily="1" charset="-128"/>
            <a:cs typeface="ＭＳ Ｐゴシック" pitchFamily="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arnes-ms-ppt-predloga">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50000"/>
          </a:spcBef>
          <a:spcAft>
            <a:spcPct val="0"/>
          </a:spcAft>
          <a:buClr>
            <a:srgbClr val="DD8729"/>
          </a:buClr>
          <a:buSzPct val="70000"/>
          <a:buFontTx/>
          <a:buChar char="•"/>
          <a:tabLst/>
          <a:defRPr kumimoji="0" lang="en-US" sz="3200" b="0" i="0" u="none" strike="noStrike" cap="none" normalizeH="0" baseline="0" smtClean="0">
            <a:ln>
              <a:noFill/>
            </a:ln>
            <a:solidFill>
              <a:schemeClr val="tx1"/>
            </a:solidFill>
            <a:effectLst/>
            <a:latin typeface="Arial"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50000"/>
          </a:spcBef>
          <a:spcAft>
            <a:spcPct val="0"/>
          </a:spcAft>
          <a:buClr>
            <a:srgbClr val="DD8729"/>
          </a:buClr>
          <a:buSzPct val="70000"/>
          <a:buFontTx/>
          <a:buChar char="•"/>
          <a:tabLst/>
          <a:defRPr kumimoji="0" lang="en-US" sz="3200" b="0" i="0" u="none" strike="noStrike" cap="none" normalizeH="0" baseline="0" smtClean="0">
            <a:ln>
              <a:noFill/>
            </a:ln>
            <a:solidFill>
              <a:schemeClr val="tx1"/>
            </a:solidFill>
            <a:effectLst/>
            <a:latin typeface="Arial" charset="0"/>
            <a:ea typeface="ＭＳ Ｐゴシック" pitchFamily="1" charset="-128"/>
            <a:cs typeface="ＭＳ Ｐゴシック" pitchFamily="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arnes-ms-ppt-predloga</Template>
  <TotalTime>122398</TotalTime>
  <Words>1993</Words>
  <Application>Microsoft Office PowerPoint</Application>
  <PresentationFormat>Diaprojekcija na zaslonu (4:3)</PresentationFormat>
  <Paragraphs>209</Paragraphs>
  <Slides>50</Slides>
  <Notes>45</Notes>
  <HiddenSlides>1</HiddenSlides>
  <MMClips>0</MMClips>
  <ScaleCrop>false</ScaleCrop>
  <HeadingPairs>
    <vt:vector size="6" baseType="variant">
      <vt:variant>
        <vt:lpstr>Uporabljene pisave</vt:lpstr>
      </vt:variant>
      <vt:variant>
        <vt:i4>5</vt:i4>
      </vt:variant>
      <vt:variant>
        <vt:lpstr>Tema</vt:lpstr>
      </vt:variant>
      <vt:variant>
        <vt:i4>6</vt:i4>
      </vt:variant>
      <vt:variant>
        <vt:lpstr>Naslovi diapozitivov</vt:lpstr>
      </vt:variant>
      <vt:variant>
        <vt:i4>50</vt:i4>
      </vt:variant>
    </vt:vector>
  </HeadingPairs>
  <TitlesOfParts>
    <vt:vector size="61" baseType="lpstr">
      <vt:lpstr>ＭＳ Ｐゴシック</vt:lpstr>
      <vt:lpstr>Arial</vt:lpstr>
      <vt:lpstr>Calibri</vt:lpstr>
      <vt:lpstr>Calibri Light</vt:lpstr>
      <vt:lpstr>Comic Sans MS</vt:lpstr>
      <vt:lpstr>arnes-ms-ppt-predloga</vt:lpstr>
      <vt:lpstr>Custom Design</vt:lpstr>
      <vt:lpstr>1_arnes-ms-ppt-predloga</vt:lpstr>
      <vt:lpstr>1_Custom Design</vt:lpstr>
      <vt:lpstr>2_arnes-ms-ppt-predloga</vt:lpstr>
      <vt:lpstr>3_arnes-ms-ppt-predloga</vt:lpstr>
      <vt:lpstr>Izgubljeni v informacijah  FOMO  in  nenehni pritisk digitalne dobe</vt:lpstr>
      <vt:lpstr>PowerPointova predstavitev</vt:lpstr>
      <vt:lpstr>PowerPointova predstavitev</vt:lpstr>
      <vt:lpstr>(CC)Flick/Ochre Jelly</vt:lpstr>
      <vt:lpstr>(CC) Flickr/Andreas D</vt:lpstr>
      <vt:lpstr>PowerPointova predstavitev</vt:lpstr>
      <vt:lpstr>PowerPointova predstavitev</vt:lpstr>
      <vt:lpstr>(CC) Fickr/Tanja Cappell      </vt:lpstr>
      <vt:lpstr>Zasvojitveni elementi</vt:lpstr>
      <vt:lpstr>PowerPointova predstavitev</vt:lpstr>
      <vt:lpstr>PowerPointova predstavitev</vt:lpstr>
      <vt:lpstr>PowerPointova predstavitev</vt:lpstr>
      <vt:lpstr>PowerPointova predstavitev</vt:lpstr>
      <vt:lpstr>(CC) Flickr/Nenad Stojkovic</vt:lpstr>
      <vt:lpstr>PowerPointova predstavitev</vt:lpstr>
      <vt:lpstr>PowerPointova predstavitev</vt:lpstr>
      <vt:lpstr>PowerPointova predstavitev</vt:lpstr>
      <vt:lpstr>PowerPointova predstavitev</vt:lpstr>
      <vt:lpstr>Deepfakes</vt:lpstr>
      <vt:lpstr>PowerPointova predstavitev</vt:lpstr>
      <vt:lpstr>PowerPointova predstavitev</vt:lpstr>
      <vt:lpstr>Na internetu smo glavni in odgovorni uredniki mi sami.</vt:lpstr>
      <vt:lpstr>Naši prijatelji so gotovo krasni ljudje,  a to še ne pomeni, da so tudi  dobri novinarji.</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 Slovenski in evropski ponudniki storitev morajo upoštevati lokalno zakonodajo</vt:lpstr>
      <vt:lpstr>PowerPointova predstavitev</vt:lpstr>
      <vt:lpstr>https://iknowwhereyourcatlives.com</vt:lpstr>
      <vt:lpstr>Za na pot …</vt:lpstr>
      <vt:lpstr>PowerPointova predstavitev</vt:lpstr>
      <vt:lpstr>PowerPointova predstavitev</vt:lpstr>
      <vt:lpstr>PowerPointova predstavitev</vt:lpstr>
      <vt:lpstr>PowerPointova predstavitev</vt:lpstr>
      <vt:lpstr>PowerPointova predstavitev</vt:lpstr>
      <vt:lpstr>PowerPointova predstavitev</vt:lpstr>
      <vt:lpstr>MOST.arnes.si </vt:lpstr>
      <vt:lpstr>PowerPointova predstavitev</vt:lpstr>
      <vt:lpstr>PowerPointova predstavitev</vt:lpstr>
    </vt:vector>
  </TitlesOfParts>
  <Company>ARNES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NASLOV PREDAVANJA</dc:title>
  <dc:creator>domen</dc:creator>
  <cp:lastModifiedBy>Maja Vreča</cp:lastModifiedBy>
  <cp:revision>2318</cp:revision>
  <cp:lastPrinted>2019-04-10T11:08:13Z</cp:lastPrinted>
  <dcterms:created xsi:type="dcterms:W3CDTF">2010-02-22T08:17:28Z</dcterms:created>
  <dcterms:modified xsi:type="dcterms:W3CDTF">2024-12-06T12:02:27Z</dcterms:modified>
</cp:coreProperties>
</file>