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67" r:id="rId14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v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91" autoAdjust="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9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xmlns="" id="{F6071711-3CE5-402E-B41A-16FE7EA92C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xmlns="" id="{4C6BDEA9-0BDB-4738-9037-22A2F99A3D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55CE9-B86B-4671-A422-F2F2D174B327}" type="datetime1">
              <a:rPr lang="sl-SI" smtClean="0"/>
              <a:t>17. 01. 2025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396C9F4A-8D37-45C6-AB59-85DBDD62F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A51B2886-6CC5-42F8-A453-6BCD70BFC7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969B-0A9F-4B7E-A3F9-AC4939889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447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B5C81-5417-400F-AF92-55AA1576B958}" type="datetime1">
              <a:rPr lang="sl-SI" smtClean="0"/>
              <a:pPr/>
              <a:t>17. 01. 2025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6C94D-E6A0-49AA-B9A0-5832B27D32B7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00749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6C94D-E6A0-49AA-B9A0-5832B27D32B7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9130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6C94D-E6A0-49AA-B9A0-5832B27D32B7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389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noProof="0"/>
              <a:t>Kliknite, da uredite slog podnaslova matrice.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C33074-B91F-4D9C-8657-A0E2D54A5B98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684085-0785-4D5D-8B46-BF8F4EA623D9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8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20B41D-1D0C-4532-AB9F-CADD65201D15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14" name="Označba mesta za besedilo 3"/>
          <p:cNvSpPr>
            <a:spLocks noGrp="1"/>
          </p:cNvSpPr>
          <p:nvPr>
            <p:ph type="body" sz="half" idx="13" hasCustomPrompt="1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10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E576D8-6A7D-4D6C-8770-87B5DD004AE3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  <p:sp>
        <p:nvSpPr>
          <p:cNvPr id="9" name="Polje z besedilom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sl-SI" noProof="0"/>
              <a:t>»</a:t>
            </a:r>
          </a:p>
        </p:txBody>
      </p:sp>
      <p:sp>
        <p:nvSpPr>
          <p:cNvPr id="13" name="Polje_z_besedilom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sl-SI" noProof="0"/>
              <a:t>«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10C7C7-69AC-4F2F-ADE9-94CD04BB3542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16" name="Označba mesta za besedilo 3"/>
          <p:cNvSpPr>
            <a:spLocks noGrp="1"/>
          </p:cNvSpPr>
          <p:nvPr>
            <p:ph type="body" sz="half" idx="15" hasCustomPrompt="1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19" name="Označba mesta za besedilo 3"/>
          <p:cNvSpPr>
            <a:spLocks noGrp="1"/>
          </p:cNvSpPr>
          <p:nvPr>
            <p:ph type="body" sz="half" idx="16" hasCustomPrompt="1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14" name="Označba mesta za besedilo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20" name="Označba mesta za besedilo 3"/>
          <p:cNvSpPr>
            <a:spLocks noGrp="1"/>
          </p:cNvSpPr>
          <p:nvPr>
            <p:ph type="body" sz="half" idx="17" hasCustomPrompt="1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cxnSp>
        <p:nvCxnSpPr>
          <p:cNvPr id="17" name="Raven povezovalnik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46C488-EE43-4FE9-AA74-6308A1FE01F7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4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ci za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29" name="Označba mesta za sliko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22" name="Označba mesta za besedilo 3"/>
          <p:cNvSpPr>
            <a:spLocks noGrp="1"/>
          </p:cNvSpPr>
          <p:nvPr>
            <p:ph type="body" sz="half" idx="18" hasCustomPrompt="1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30" name="Označba mesta za sliko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23" name="Označba mesta za besedilo 3"/>
          <p:cNvSpPr>
            <a:spLocks noGrp="1"/>
          </p:cNvSpPr>
          <p:nvPr>
            <p:ph type="body" sz="half" idx="19" hasCustomPrompt="1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14" name="Označba mesta za besedilo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31" name="Označba mesta za sliko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24" name="Označba mesta za besedilo 3"/>
          <p:cNvSpPr>
            <a:spLocks noGrp="1"/>
          </p:cNvSpPr>
          <p:nvPr>
            <p:ph type="body" sz="half" idx="20" hasCustomPrompt="1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cxnSp>
        <p:nvCxnSpPr>
          <p:cNvPr id="17" name="Raven povezovalnik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ACC4E9-6BB5-4A79-BBAE-BDBA4F190207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4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 anchorCtr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8CEA2F-D76E-4FD2-BB22-8741AE6A6F39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54E2B2-90B9-4F86-9C04-6E6A8457EF32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7EE831-97E3-4735-8C0A-80F26C50DCE9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CCA0F4-B1A8-4114-A615-A85314AE89C5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6F821A-96E0-421B-99D9-5B67B7F78164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F11CAB-3DED-4475-9D04-27858B6C0A4C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7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EA6BA6-D0C1-4147-ADE5-D6DF654F4B12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EFD585-FDC9-4B79-BD15-0EB659D26046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7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2E6BFE-C609-4553-A26C-A06D71E128F9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A14F0B-B2C5-4F07-B2DD-91D3292CB96A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Elipsa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D9D31881-2F81-4EE7-AA7F-148F4E8B4CFF}" type="datetime1">
              <a:rPr lang="sl-SI" noProof="0" smtClean="0"/>
              <a:t>17. 01. 2025</a:t>
            </a:fld>
            <a:endParaRPr lang="sl-SI" noProof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sl-SI" noProof="0" smtClean="0"/>
              <a:t>‹#›</a:t>
            </a:fld>
            <a:endParaRPr lang="sl-SI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povezovalne verige">
            <a:extLst>
              <a:ext uri="{FF2B5EF4-FFF2-40B4-BE49-F238E27FC236}">
                <a16:creationId xmlns:a16="http://schemas.microsoft.com/office/drawing/2014/main" xmlns="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2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sl-SI" sz="5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DELAVNICA UMETNE INTELIGENCE IN CHATGPT</a:t>
            </a:r>
            <a:endParaRPr lang="sl-SI" sz="5400" dirty="0">
              <a:solidFill>
                <a:schemeClr val="accent1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sl-SI" sz="1800" dirty="0" smtClean="0">
                <a:solidFill>
                  <a:schemeClr val="tx1"/>
                </a:solidFill>
              </a:rPr>
              <a:t>PRIPRAVILA: Luka </a:t>
            </a:r>
            <a:r>
              <a:rPr lang="sl-SI" sz="1800" dirty="0" err="1" smtClean="0">
                <a:solidFill>
                  <a:schemeClr val="tx1"/>
                </a:solidFill>
              </a:rPr>
              <a:t>depangher</a:t>
            </a:r>
            <a:r>
              <a:rPr lang="sl-SI" sz="1800" dirty="0" smtClean="0">
                <a:solidFill>
                  <a:schemeClr val="tx1"/>
                </a:solidFill>
              </a:rPr>
              <a:t> in </a:t>
            </a:r>
            <a:r>
              <a:rPr lang="sl-SI" sz="1800" dirty="0" err="1" smtClean="0">
                <a:solidFill>
                  <a:schemeClr val="tx1"/>
                </a:solidFill>
              </a:rPr>
              <a:t>lucija</a:t>
            </a:r>
            <a:r>
              <a:rPr lang="sl-SI" sz="1800" dirty="0" smtClean="0">
                <a:solidFill>
                  <a:schemeClr val="tx1"/>
                </a:solidFill>
              </a:rPr>
              <a:t> </a:t>
            </a:r>
            <a:r>
              <a:rPr lang="sl-SI" sz="1800" dirty="0" err="1" smtClean="0">
                <a:solidFill>
                  <a:schemeClr val="tx1"/>
                </a:solidFill>
              </a:rPr>
              <a:t>klarica</a:t>
            </a:r>
            <a:endParaRPr lang="sl-SI" sz="1800" dirty="0" smtClean="0">
              <a:solidFill>
                <a:schemeClr val="tx1"/>
              </a:solidFill>
            </a:endParaRPr>
          </a:p>
          <a:p>
            <a:pPr rtl="0"/>
            <a:r>
              <a:rPr lang="sl-SI" sz="1800" dirty="0" smtClean="0">
                <a:solidFill>
                  <a:schemeClr val="tx1"/>
                </a:solidFill>
              </a:rPr>
              <a:t>Šolsko leto: 2024/2025</a:t>
            </a:r>
            <a:endParaRPr lang="sl-SI" sz="1800" dirty="0">
              <a:solidFill>
                <a:schemeClr val="tx1"/>
              </a:solidFill>
            </a:endParaRPr>
          </a:p>
        </p:txBody>
      </p:sp>
      <p:sp>
        <p:nvSpPr>
          <p:cNvPr id="20" name="Pravokotnik 19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0560" y="5148649"/>
            <a:ext cx="1588636" cy="158863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3733" y="5208090"/>
            <a:ext cx="3524250" cy="666750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 descr="abstraktni načrt">
            <a:extLst>
              <a:ext uri="{FF2B5EF4-FFF2-40B4-BE49-F238E27FC236}">
                <a16:creationId xmlns:a16="http://schemas.microsoft.com/office/drawing/2014/main" xmlns="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Naslov 11">
            <a:extLst>
              <a:ext uri="{FF2B5EF4-FFF2-40B4-BE49-F238E27FC236}">
                <a16:creationId xmlns:a16="http://schemas.microsoft.com/office/drawing/2014/main" xmlns="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HVALA ZA VAŠO POZORNOST </a:t>
            </a:r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sl-SI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Pravokotnik 56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UMETNA INTELIGENCA IN CHATGPT</a:t>
            </a:r>
            <a:endParaRPr lang="sl-SI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/>
              <a:t>Pomislite na </a:t>
            </a:r>
            <a:r>
              <a:rPr lang="sl-SI" dirty="0" smtClean="0"/>
              <a:t>UI </a:t>
            </a:r>
            <a:r>
              <a:rPr lang="sl-SI" dirty="0"/>
              <a:t>kot na super pametnega pomočnika. Ko mu poveste, kaj želite, se potrudi, da bi razumel in našel najboljši način, kako to doseči. </a:t>
            </a:r>
            <a:r>
              <a:rPr lang="sl-SI" dirty="0" smtClean="0"/>
              <a:t>UI je sposobnost strojev, da pokažejo človeške lastnosti.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 smtClean="0"/>
              <a:t>Dva tipa umetne inteligence: programska oprema (virtualni asistenti) in „utelešena umetna inteligenca(</a:t>
            </a:r>
            <a:r>
              <a:rPr lang="sl-SI" dirty="0" err="1" smtClean="0"/>
              <a:t>roboti,avtomobili</a:t>
            </a:r>
            <a:r>
              <a:rPr lang="sl-SI" dirty="0" smtClean="0"/>
              <a:t>)“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283" y="3244033"/>
            <a:ext cx="5782110" cy="333374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12" y="4109528"/>
            <a:ext cx="4388005" cy="2468253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390" y="3945886"/>
            <a:ext cx="4132610" cy="29121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PRIMERI UMETNE INTELIGENCE V VSAKDANJEM ŽIVLJENJU</a:t>
            </a:r>
            <a:endParaRPr lang="sl-SI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 smtClean="0"/>
              <a:t>Spletna nakupovanja in oglaševanje</a:t>
            </a:r>
          </a:p>
          <a:p>
            <a:r>
              <a:rPr lang="sl-SI" dirty="0" smtClean="0"/>
              <a:t>Iskanje po spletu</a:t>
            </a:r>
          </a:p>
          <a:p>
            <a:r>
              <a:rPr lang="sl-SI" dirty="0" smtClean="0"/>
              <a:t>Digitalni osebni asistent</a:t>
            </a:r>
          </a:p>
          <a:p>
            <a:r>
              <a:rPr lang="sl-SI" dirty="0" smtClean="0"/>
              <a:t>Pametni domovi, mesta in infrastruktura</a:t>
            </a:r>
          </a:p>
          <a:p>
            <a:r>
              <a:rPr lang="sl-SI" dirty="0" smtClean="0"/>
              <a:t>Avtomobili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729354" y="1981952"/>
            <a:ext cx="4396341" cy="4200245"/>
          </a:xfrm>
        </p:spPr>
        <p:txBody>
          <a:bodyPr/>
          <a:lstStyle/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Kaj je </a:t>
            </a:r>
            <a:r>
              <a:rPr lang="sl-SI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ChatGpt</a:t>
            </a:r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</a:p>
          <a:p>
            <a:pPr marL="0" indent="0">
              <a:buNone/>
            </a:pPr>
            <a:r>
              <a:rPr lang="sl-SI" dirty="0" smtClean="0"/>
              <a:t> Virtualni pomočnik, ki temelji na    umetni inteligenci in je sposoben odgovarjati na vprašanja. Torej virtualni pomočnik s katerim lahko tudi klepetamo :) </a:t>
            </a:r>
          </a:p>
          <a:p>
            <a:pPr marL="0" indent="0">
              <a:buNone/>
            </a:pPr>
            <a:r>
              <a:rPr lang="sl-SI" dirty="0" smtClean="0"/>
              <a:t>Uporabljamo ga lahko kot aplikacijo na pametnem telefonu oz. tablici.</a:t>
            </a:r>
            <a:endParaRPr lang="sl-SI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4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GLOBLJE V SVET CHATGPT</a:t>
            </a:r>
            <a:endParaRPr lang="sl-SI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03096" y="1772832"/>
            <a:ext cx="8946541" cy="4195481"/>
          </a:xfrm>
        </p:spPr>
        <p:txBody>
          <a:bodyPr>
            <a:normAutofit/>
          </a:bodyPr>
          <a:lstStyle/>
          <a:p>
            <a:r>
              <a:rPr lang="sl-SI" sz="1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ChatGpt</a:t>
            </a:r>
            <a:r>
              <a:rPr lang="sl-SI" sz="1800" dirty="0" smtClean="0"/>
              <a:t> je aplikacija, ki temelji na umetni inteligenci. Posebej zasnovana za komunikacijo s človekom preko besedilnega vmesnika</a:t>
            </a:r>
          </a:p>
          <a:p>
            <a:pPr marL="0" indent="0">
              <a:buNone/>
            </a:pPr>
            <a:r>
              <a:rPr lang="sl-SI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Primeri</a:t>
            </a:r>
            <a:r>
              <a:rPr lang="sl-SI" sz="1800" dirty="0" smtClean="0"/>
              <a:t>: </a:t>
            </a:r>
          </a:p>
          <a:p>
            <a:pPr marL="0" indent="0">
              <a:buNone/>
            </a:pPr>
            <a:r>
              <a:rPr lang="sl-SI" sz="1800" dirty="0" smtClean="0"/>
              <a:t>pomoč </a:t>
            </a:r>
            <a:r>
              <a:rPr lang="sl-SI" sz="1800" dirty="0"/>
              <a:t>pri domačih nalogah</a:t>
            </a:r>
          </a:p>
          <a:p>
            <a:pPr marL="0" indent="0">
              <a:buNone/>
            </a:pPr>
            <a:r>
              <a:rPr lang="sl-SI" sz="1800" dirty="0"/>
              <a:t>ustvarjanje zgodb</a:t>
            </a:r>
          </a:p>
          <a:p>
            <a:pPr marL="0" indent="0">
              <a:buNone/>
            </a:pPr>
            <a:r>
              <a:rPr lang="sl-SI" sz="1800" dirty="0"/>
              <a:t>učenje tujih jezikov</a:t>
            </a:r>
          </a:p>
          <a:p>
            <a:pPr marL="0" indent="0">
              <a:buNone/>
            </a:pPr>
            <a:r>
              <a:rPr lang="sl-SI" sz="1800" dirty="0"/>
              <a:t>splošna znanja in </a:t>
            </a:r>
            <a:r>
              <a:rPr lang="sl-SI" sz="1800" dirty="0" smtClean="0"/>
              <a:t>radovednost</a:t>
            </a:r>
          </a:p>
          <a:p>
            <a:r>
              <a:rPr lang="sl-SI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SLABOSTI CHATGPT</a:t>
            </a:r>
          </a:p>
          <a:p>
            <a:pPr marL="0" indent="0">
              <a:buNone/>
            </a:pPr>
            <a:r>
              <a:rPr lang="sl-SI" sz="1800" dirty="0"/>
              <a:t>zanesljivost </a:t>
            </a:r>
            <a:r>
              <a:rPr lang="sl-SI" sz="1800" dirty="0" smtClean="0"/>
              <a:t>odgovorov</a:t>
            </a:r>
          </a:p>
          <a:p>
            <a:pPr marL="0" indent="0">
              <a:buNone/>
            </a:pPr>
            <a:r>
              <a:rPr lang="sl-SI" sz="1800" dirty="0" smtClean="0"/>
              <a:t>zasebnost </a:t>
            </a:r>
            <a:r>
              <a:rPr lang="sl-SI" sz="1800" dirty="0"/>
              <a:t>in </a:t>
            </a:r>
            <a:r>
              <a:rPr lang="sl-SI" sz="1800" dirty="0" smtClean="0"/>
              <a:t>varnost </a:t>
            </a:r>
            <a:r>
              <a:rPr lang="sl-SI" sz="1800" dirty="0"/>
              <a:t>podatkov</a:t>
            </a:r>
            <a:endParaRPr lang="sl-SI" sz="1800" dirty="0" smtClean="0"/>
          </a:p>
          <a:p>
            <a:pPr marL="0" indent="0">
              <a:buNone/>
            </a:pPr>
            <a:endParaRPr lang="sl-SI" sz="1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sl-SI" sz="1800" dirty="0" smtClean="0"/>
          </a:p>
          <a:p>
            <a:pPr marL="0" indent="0">
              <a:buNone/>
            </a:pPr>
            <a:endParaRPr lang="sl-SI" sz="1800" dirty="0" smtClean="0"/>
          </a:p>
          <a:p>
            <a:pPr marL="0" indent="0">
              <a:buNone/>
            </a:pPr>
            <a:endParaRPr lang="sl-SI" sz="1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851" y="2910348"/>
            <a:ext cx="6011753" cy="3809009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968" y="3360839"/>
            <a:ext cx="3374257" cy="337425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SKUPINSKO DELO </a:t>
            </a:r>
            <a:endParaRPr lang="sl-SI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63052" y="1435080"/>
            <a:ext cx="8946541" cy="4195481"/>
          </a:xfrm>
        </p:spPr>
        <p:txBody>
          <a:bodyPr>
            <a:normAutofit fontScale="85000" lnSpcReduction="20000"/>
          </a:bodyPr>
          <a:lstStyle/>
          <a:p>
            <a:r>
              <a:rPr lang="sl-SI" dirty="0"/>
              <a:t>Skupina 1 : PESNIKI </a:t>
            </a:r>
          </a:p>
          <a:p>
            <a:pPr marL="0" indent="0">
              <a:buNone/>
            </a:pPr>
            <a:r>
              <a:rPr lang="sl-SI" dirty="0" smtClean="0"/>
              <a:t>Sestavite </a:t>
            </a:r>
            <a:r>
              <a:rPr lang="sl-SI" dirty="0"/>
              <a:t>pesem o </a:t>
            </a:r>
            <a:r>
              <a:rPr lang="sl-SI" dirty="0" smtClean="0"/>
              <a:t>vašem </a:t>
            </a:r>
            <a:r>
              <a:rPr lang="sl-SI" dirty="0"/>
              <a:t>razredu ali o šoli. Pesem naj ima 5 kitic </a:t>
            </a:r>
            <a:r>
              <a:rPr lang="sl-SI" dirty="0" smtClean="0"/>
              <a:t>in 5 </a:t>
            </a:r>
            <a:r>
              <a:rPr lang="sl-SI" dirty="0"/>
              <a:t>verzov ter naj bo živahna in napisana v rimah.</a:t>
            </a:r>
          </a:p>
          <a:p>
            <a:r>
              <a:rPr lang="sl-SI" dirty="0"/>
              <a:t>Skupina 2 : POPOTNIKI V ČASU</a:t>
            </a:r>
          </a:p>
          <a:p>
            <a:pPr marL="0" indent="0">
              <a:buNone/>
            </a:pPr>
            <a:r>
              <a:rPr lang="sl-SI" dirty="0"/>
              <a:t>Med brskanjem po knjižnici odkrijete skriti časovni stroj, ki vas popelje na različna obdobja v zgodovini. Med potovanjem skozi čas se učite o pomembnih zgodovinskih dogodkih in spoznate različne kulture. </a:t>
            </a:r>
            <a:endParaRPr lang="sl-SI" dirty="0" smtClean="0"/>
          </a:p>
          <a:p>
            <a:r>
              <a:rPr lang="sl-SI" dirty="0" smtClean="0"/>
              <a:t>Skupina 3 : SKRITI SVET POD MORSKO POVRŠINO</a:t>
            </a:r>
          </a:p>
          <a:p>
            <a:pPr marL="0" indent="0">
              <a:buNone/>
            </a:pPr>
            <a:r>
              <a:rPr lang="sl-SI" dirty="0" smtClean="0"/>
              <a:t>Odkrijete </a:t>
            </a:r>
            <a:r>
              <a:rPr lang="sl-SI" dirty="0"/>
              <a:t>skriti svet pod morsko površino, poln čudovitih bitij in skrivnosti. Da bi ta svet rešili pred utonitvijo morate s skupnimi močmi med prijatelji poiskati rešitev. </a:t>
            </a:r>
            <a:endParaRPr lang="sl-SI" dirty="0" smtClean="0"/>
          </a:p>
          <a:p>
            <a:r>
              <a:rPr lang="sl-SI" dirty="0" smtClean="0"/>
              <a:t>Skupina 4 : OTROCI IZ PRIHODNOSTI</a:t>
            </a:r>
          </a:p>
          <a:p>
            <a:pPr marL="0" indent="0">
              <a:buNone/>
            </a:pPr>
            <a:r>
              <a:rPr lang="sl-SI" dirty="0" smtClean="0"/>
              <a:t>Razmislite </a:t>
            </a:r>
            <a:r>
              <a:rPr lang="sl-SI" dirty="0"/>
              <a:t>o temu kako vidite velemesta ali šole v prihodnosti. Kako bo umetna inteligenca prepletena v mesta ali šole in kako bo tehnologija pripomogla za večjo učinkovitost ter bolj »zelena« mesta oz. šole</a:t>
            </a:r>
            <a:r>
              <a:rPr lang="sl-SI" dirty="0" smtClean="0"/>
              <a:t>.</a:t>
            </a:r>
            <a:endParaRPr lang="sl-SI" dirty="0"/>
          </a:p>
          <a:p>
            <a:endParaRPr lang="sl-SI" dirty="0" smtClean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PRIHODNOST UMETNE INTELIGENCE</a:t>
            </a:r>
            <a:endParaRPr lang="sl-SI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 prihodnosti bo UI vedno bolj napredna</a:t>
            </a:r>
          </a:p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Primeri</a:t>
            </a:r>
            <a:r>
              <a:rPr lang="sl-SI" dirty="0" smtClean="0"/>
              <a:t>: pametni roboti, pametne naprave, zdravstvena pomoč in osebni pomočniki</a:t>
            </a:r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671" y="3205316"/>
            <a:ext cx="5810863" cy="3270226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8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PRIHODNOST UMETNE INTELIGENCE</a:t>
            </a:r>
            <a:endParaRPr lang="sl-SI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Razvoj UI</a:t>
            </a:r>
            <a:r>
              <a:rPr lang="sl-SI" dirty="0" smtClean="0"/>
              <a:t>: nenehno se razvija in napreduje</a:t>
            </a:r>
          </a:p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Potencialne inovacije</a:t>
            </a:r>
            <a:r>
              <a:rPr lang="sl-SI" dirty="0" smtClean="0"/>
              <a:t>: številne inovacije za različna področja kot sto zdravstvo, avtomobilska industrija, finančne storitve, izobraževanje…</a:t>
            </a:r>
          </a:p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Izzivi</a:t>
            </a:r>
            <a:r>
              <a:rPr lang="sl-SI" dirty="0" smtClean="0"/>
              <a:t>: pomisleki glede izgube delovnih mest zaradi pospešene avtomatizacije</a:t>
            </a:r>
          </a:p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Etična vprašanja</a:t>
            </a:r>
            <a:r>
              <a:rPr lang="sl-SI" dirty="0" smtClean="0"/>
              <a:t>: Ali je primerno da UI odloča o našem življenju? Pomembno je razvijati UI in spremljati smernice za njeno etično uporabo</a:t>
            </a:r>
          </a:p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Vpliv na prihodnje poklice in izobraževanje</a:t>
            </a:r>
            <a:r>
              <a:rPr lang="sl-SI" dirty="0" smtClean="0"/>
              <a:t> : ustvarjanje in ukinjanje določenih delovnih mest</a:t>
            </a:r>
          </a:p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Vsakdanje življenje</a:t>
            </a:r>
            <a:r>
              <a:rPr lang="sl-SI" dirty="0" smtClean="0"/>
              <a:t>: Ali UI že zdaj vpliva na naše vsakdanje življenje?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970" y="2408903"/>
            <a:ext cx="3865438" cy="421804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SKUPINSKO DELO </a:t>
            </a:r>
            <a:endParaRPr lang="sl-SI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 skupinah razmišljajte in skicirajte svoje ideje o tem kako bi UI lahko izboljšala življenje v prihodnosti (vsaka skupina načrtuje kratko predstavitev svoje vizije prihodnosti z UI)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12" y="3201705"/>
            <a:ext cx="5997680" cy="3425238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ZAKLJUČEK</a:t>
            </a:r>
            <a:endParaRPr lang="sl-SI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UI ima ogromen potencial za izboljšanje našega sveta, vendar jo moramo uporabljati premišljeno in odgovorno</a:t>
            </a:r>
          </a:p>
          <a:p>
            <a:r>
              <a:rPr lang="sl-SI" dirty="0" smtClean="0"/>
              <a:t>Ima veliko prednosti a moramo se zavedati tudi izzivov</a:t>
            </a:r>
          </a:p>
          <a:p>
            <a:r>
              <a:rPr lang="sl-SI" dirty="0" smtClean="0"/>
              <a:t>Kako mislite, da bo UI vplivala na vaša življenja čez 10let?</a:t>
            </a:r>
          </a:p>
          <a:p>
            <a:r>
              <a:rPr lang="sl-SI" dirty="0" smtClean="0"/>
              <a:t>Bi zaupal </a:t>
            </a:r>
            <a:r>
              <a:rPr lang="sl-SI" dirty="0" err="1" smtClean="0"/>
              <a:t>samovozečemu</a:t>
            </a:r>
            <a:r>
              <a:rPr lang="sl-SI" dirty="0" smtClean="0"/>
              <a:t> avtomobilu, da te pripelje v šolo?</a:t>
            </a:r>
          </a:p>
          <a:p>
            <a:r>
              <a:rPr lang="sl-SI" dirty="0" smtClean="0"/>
              <a:t>Katere stvari mislite, da UI ne bo mogla nikoli narediti tako dobro kot človek?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o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953E32-00D6-4FFB-AD6B-B2091BB328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CC4F44-154A-4E67-B129-1B5389E9F993}">
  <ds:schemaRefs>
    <ds:schemaRef ds:uri="http://purl.org/dc/elements/1.1/"/>
    <ds:schemaRef ds:uri="16c05727-aa75-4e4a-9b5f-8a80a1165891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B5FFD32-E0A8-4E83-80B3-20612105D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Digitalna zasnova</Template>
  <TotalTime>0</TotalTime>
  <Words>558</Words>
  <Application>Microsoft Office PowerPoint</Application>
  <PresentationFormat>Širokozaslonsko</PresentationFormat>
  <Paragraphs>57</Paragraphs>
  <Slides>10</Slides>
  <Notes>2</Notes>
  <HiddenSlides>0</HiddenSlides>
  <MMClips>10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7" baseType="lpstr">
      <vt:lpstr>Arial</vt:lpstr>
      <vt:lpstr>Calibri</vt:lpstr>
      <vt:lpstr>Candara</vt:lpstr>
      <vt:lpstr>Century Gothic</vt:lpstr>
      <vt:lpstr>Wingdings</vt:lpstr>
      <vt:lpstr>Wingdings 3</vt:lpstr>
      <vt:lpstr>Naelektreno</vt:lpstr>
      <vt:lpstr>DELAVNICA UMETNE INTELIGENCE IN CHATGPT</vt:lpstr>
      <vt:lpstr>UMETNA INTELIGENCA IN CHATGPT</vt:lpstr>
      <vt:lpstr>PRIMERI UMETNE INTELIGENCE V VSAKDANJEM ŽIVLJENJU</vt:lpstr>
      <vt:lpstr>GLOBLJE V SVET CHATGPT</vt:lpstr>
      <vt:lpstr>SKUPINSKO DELO </vt:lpstr>
      <vt:lpstr>PRIHODNOST UMETNE INTELIGENCE</vt:lpstr>
      <vt:lpstr>PRIHODNOST UMETNE INTELIGENCE</vt:lpstr>
      <vt:lpstr>SKUPINSKO DELO </vt:lpstr>
      <vt:lpstr>ZAKLJUČEK</vt:lpstr>
      <vt:lpstr>HVALA ZA VAŠO POZORNOST 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2024-05-15T09:59:58Z</dcterms:created>
  <dcterms:modified xsi:type="dcterms:W3CDTF">2025-01-17T12:53:13Z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