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Poppins" charset="1" panose="00000500000000000000"/>
      <p:regular r:id="rId21"/>
    </p:embeddedFont>
    <p:embeddedFont>
      <p:font typeface="Gotham" charset="1" panose="00000000000000000000"/>
      <p:regular r:id="rId22"/>
    </p:embeddedFont>
    <p:embeddedFont>
      <p:font typeface="Open Sans" charset="1" panose="020B06060305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28.jpe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31.jpe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32.jpe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33.jpe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34.jpe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3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2" Target="../media/image13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23.jpe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26.jpe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27.jpe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2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46825" y="1906442"/>
            <a:ext cx="1993710" cy="1547117"/>
            <a:chOff x="0" y="0"/>
            <a:chExt cx="4239743" cy="32900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39768" cy="3290062"/>
            </a:xfrm>
            <a:custGeom>
              <a:avLst/>
              <a:gdLst/>
              <a:ahLst/>
              <a:cxnLst/>
              <a:rect r="r" b="b" t="t" l="l"/>
              <a:pathLst>
                <a:path h="3290062" w="4239768">
                  <a:moveTo>
                    <a:pt x="0" y="0"/>
                  </a:moveTo>
                  <a:lnTo>
                    <a:pt x="4239768" y="0"/>
                  </a:lnTo>
                  <a:lnTo>
                    <a:pt x="4239768" y="3290062"/>
                  </a:lnTo>
                  <a:lnTo>
                    <a:pt x="0" y="329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4040535" y="4208782"/>
            <a:ext cx="10206930" cy="10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8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Namestitev in uporaba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456883" y="8543867"/>
            <a:ext cx="2989363" cy="724816"/>
            <a:chOff x="0" y="0"/>
            <a:chExt cx="4866170" cy="117987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66132" cy="1179927"/>
            </a:xfrm>
            <a:custGeom>
              <a:avLst/>
              <a:gdLst/>
              <a:ahLst/>
              <a:cxnLst/>
              <a:rect r="r" b="b" t="t" l="l"/>
              <a:pathLst>
                <a:path h="1179927" w="4866132">
                  <a:moveTo>
                    <a:pt x="0" y="0"/>
                  </a:moveTo>
                  <a:lnTo>
                    <a:pt x="4866132" y="0"/>
                  </a:lnTo>
                  <a:lnTo>
                    <a:pt x="4866132" y="1179927"/>
                  </a:lnTo>
                  <a:lnTo>
                    <a:pt x="0" y="1179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4363" r="0" b="-4363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484837" y="2538216"/>
            <a:ext cx="7318325" cy="1431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191919"/>
                </a:solidFill>
                <a:latin typeface="Gotham"/>
                <a:ea typeface="Gotham"/>
                <a:cs typeface="Gotham"/>
                <a:sym typeface="Gotham"/>
              </a:rPr>
              <a:t>AUDIBOOK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775187" y="-4317444"/>
            <a:ext cx="8968226" cy="8634889"/>
          </a:xfrm>
          <a:custGeom>
            <a:avLst/>
            <a:gdLst/>
            <a:ahLst/>
            <a:cxnLst/>
            <a:rect r="r" b="b" t="t" l="l"/>
            <a:pathLst>
              <a:path h="8634889" w="8968226">
                <a:moveTo>
                  <a:pt x="0" y="0"/>
                </a:moveTo>
                <a:lnTo>
                  <a:pt x="8968226" y="0"/>
                </a:lnTo>
                <a:lnTo>
                  <a:pt x="8968226" y="8634888"/>
                </a:lnTo>
                <a:lnTo>
                  <a:pt x="0" y="8634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46246" y="2871664"/>
            <a:ext cx="2281714" cy="2196903"/>
          </a:xfrm>
          <a:custGeom>
            <a:avLst/>
            <a:gdLst/>
            <a:ahLst/>
            <a:cxnLst/>
            <a:rect r="r" b="b" t="t" l="l"/>
            <a:pathLst>
              <a:path h="2196903" w="2281714">
                <a:moveTo>
                  <a:pt x="0" y="0"/>
                </a:moveTo>
                <a:lnTo>
                  <a:pt x="2281714" y="0"/>
                </a:lnTo>
                <a:lnTo>
                  <a:pt x="2281714" y="2196903"/>
                </a:lnTo>
                <a:lnTo>
                  <a:pt x="0" y="21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" t="0" r="-17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491186" y="5804559"/>
            <a:ext cx="9305627" cy="530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Poslušaj zvočne knjige kjerkoli in kadarkoli.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93820" y="8356544"/>
            <a:ext cx="1909614" cy="37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49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Marec, 2026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66273" y="7185232"/>
            <a:ext cx="3155454" cy="37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49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Avtor: Urška Špende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32005" y="7788477"/>
            <a:ext cx="6433245" cy="37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499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rPr>
              <a:t>Oddelek za razvoj in območno dejavnost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9854745" y="3996251"/>
          <a:ext cx="6680200" cy="5257800"/>
        </p:xfrm>
        <a:graphic>
          <a:graphicData uri="http://schemas.openxmlformats.org/drawingml/2006/table">
            <a:tbl>
              <a:tblPr/>
              <a:tblGrid>
                <a:gridCol w="6680200"/>
              </a:tblGrid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89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70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420300" y="0"/>
            <a:ext cx="4747851" cy="10287000"/>
            <a:chOff x="0" y="0"/>
            <a:chExt cx="6330467" cy="13716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3044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330442">
                  <a:moveTo>
                    <a:pt x="0" y="0"/>
                  </a:moveTo>
                  <a:lnTo>
                    <a:pt x="6330442" y="0"/>
                  </a:lnTo>
                  <a:lnTo>
                    <a:pt x="633044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10227660">
            <a:off x="5535778" y="3479616"/>
            <a:ext cx="3657600" cy="1033272"/>
          </a:xfrm>
          <a:custGeom>
            <a:avLst/>
            <a:gdLst/>
            <a:ahLst/>
            <a:cxnLst/>
            <a:rect r="r" b="b" t="t" l="l"/>
            <a:pathLst>
              <a:path h="1033272" w="3657600">
                <a:moveTo>
                  <a:pt x="0" y="0"/>
                </a:moveTo>
                <a:lnTo>
                  <a:pt x="3657600" y="0"/>
                </a:lnTo>
                <a:lnTo>
                  <a:pt x="3657600" y="1033272"/>
                </a:lnTo>
                <a:lnTo>
                  <a:pt x="0" y="103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568" r="0" b="-568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201242" y="4242064"/>
            <a:ext cx="10172844" cy="1019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Bodimo pozorni na ikono.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4707" y="5468049"/>
            <a:ext cx="10172844" cy="1313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19"/>
              </a:lnSpc>
            </a:pPr>
            <a:r>
              <a:rPr lang="en-US" sz="38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Ikona hiše pomeni, da je zvočna knjiga na voljo za brezplačno knjižnično izposojo.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3923870" y="4173899"/>
            <a:ext cx="1551578" cy="812463"/>
          </a:xfrm>
          <a:custGeom>
            <a:avLst/>
            <a:gdLst/>
            <a:ahLst/>
            <a:cxnLst/>
            <a:rect r="r" b="b" t="t" l="l"/>
            <a:pathLst>
              <a:path h="812463" w="1551578">
                <a:moveTo>
                  <a:pt x="0" y="0"/>
                </a:moveTo>
                <a:lnTo>
                  <a:pt x="1551578" y="0"/>
                </a:lnTo>
                <a:lnTo>
                  <a:pt x="1551578" y="812462"/>
                </a:lnTo>
                <a:lnTo>
                  <a:pt x="0" y="8124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621822" y="0"/>
            <a:ext cx="4747851" cy="10287000"/>
            <a:chOff x="0" y="0"/>
            <a:chExt cx="6330467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3044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330442">
                  <a:moveTo>
                    <a:pt x="0" y="0"/>
                  </a:moveTo>
                  <a:lnTo>
                    <a:pt x="6330442" y="0"/>
                  </a:lnTo>
                  <a:lnTo>
                    <a:pt x="633044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808207" y="1380045"/>
            <a:ext cx="6765056" cy="11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Izposoja knjige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087433" y="6757218"/>
            <a:ext cx="2007719" cy="1051315"/>
          </a:xfrm>
          <a:custGeom>
            <a:avLst/>
            <a:gdLst/>
            <a:ahLst/>
            <a:cxnLst/>
            <a:rect r="r" b="b" t="t" l="l"/>
            <a:pathLst>
              <a:path h="1051315" w="2007719">
                <a:moveTo>
                  <a:pt x="0" y="0"/>
                </a:moveTo>
                <a:lnTo>
                  <a:pt x="2007719" y="0"/>
                </a:lnTo>
                <a:lnTo>
                  <a:pt x="2007719" y="1051314"/>
                </a:lnTo>
                <a:lnTo>
                  <a:pt x="0" y="10513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15222" y="2888019"/>
            <a:ext cx="8453026" cy="121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Audibook ponuja tudi možnost poslušanja vzorca.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5222" y="4418381"/>
            <a:ext cx="8946678" cy="121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Preberemo lahko kratek opis knjige, ter dodatne podatke o knjigi, kot so: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808207" y="5958268"/>
            <a:ext cx="7847905" cy="3124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197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trajanje zvočne knjige</a:t>
            </a:r>
          </a:p>
          <a:p>
            <a:pPr algn="l" marL="647700" indent="-323850" lvl="1">
              <a:lnSpc>
                <a:spcPts val="4197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velikost (v MB)</a:t>
            </a:r>
          </a:p>
          <a:p>
            <a:pPr algn="l" marL="647700" indent="-323850" lvl="1">
              <a:lnSpc>
                <a:spcPts val="4197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bralec </a:t>
            </a:r>
          </a:p>
          <a:p>
            <a:pPr algn="l" marL="647700" indent="-323850" lvl="1">
              <a:lnSpc>
                <a:spcPts val="4197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jezik</a:t>
            </a:r>
          </a:p>
          <a:p>
            <a:pPr algn="l" marL="647700" indent="-323850" lvl="1">
              <a:lnSpc>
                <a:spcPts val="4197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založba</a:t>
            </a:r>
          </a:p>
          <a:p>
            <a:pPr algn="l" marL="647700" indent="-323850" lvl="1">
              <a:lnSpc>
                <a:spcPts val="419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Cobiss ID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0"/>
            <a:ext cx="4638008" cy="10287000"/>
            <a:chOff x="0" y="0"/>
            <a:chExt cx="6184011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18401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184011">
                  <a:moveTo>
                    <a:pt x="0" y="0"/>
                  </a:moveTo>
                  <a:lnTo>
                    <a:pt x="6184011" y="0"/>
                  </a:lnTo>
                  <a:lnTo>
                    <a:pt x="6184011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84" t="0" r="-1184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150816" y="4382687"/>
            <a:ext cx="11108484" cy="190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VEDNO 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izberemo knjižnično izposojo.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69458" y="8780953"/>
            <a:ext cx="2319004" cy="1214315"/>
          </a:xfrm>
          <a:custGeom>
            <a:avLst/>
            <a:gdLst/>
            <a:ahLst/>
            <a:cxnLst/>
            <a:rect r="r" b="b" t="t" l="l"/>
            <a:pathLst>
              <a:path h="1214315" w="2319004">
                <a:moveTo>
                  <a:pt x="0" y="0"/>
                </a:moveTo>
                <a:lnTo>
                  <a:pt x="2319004" y="0"/>
                </a:lnTo>
                <a:lnTo>
                  <a:pt x="2319004" y="1214315"/>
                </a:lnTo>
                <a:lnTo>
                  <a:pt x="0" y="12143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65943" y="0"/>
            <a:ext cx="4799171" cy="10287000"/>
            <a:chOff x="0" y="0"/>
            <a:chExt cx="6398895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988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398895">
                  <a:moveTo>
                    <a:pt x="0" y="0"/>
                  </a:moveTo>
                  <a:lnTo>
                    <a:pt x="6398895" y="0"/>
                  </a:lnTo>
                  <a:lnTo>
                    <a:pt x="63988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540" r="0" b="-54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464809" y="4429125"/>
            <a:ext cx="9459644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Potrdimo izposojo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006027" y="8521332"/>
            <a:ext cx="2319004" cy="1214315"/>
          </a:xfrm>
          <a:custGeom>
            <a:avLst/>
            <a:gdLst/>
            <a:ahLst/>
            <a:cxnLst/>
            <a:rect r="r" b="b" t="t" l="l"/>
            <a:pathLst>
              <a:path h="1214315" w="2319004">
                <a:moveTo>
                  <a:pt x="0" y="0"/>
                </a:moveTo>
                <a:lnTo>
                  <a:pt x="2319004" y="0"/>
                </a:lnTo>
                <a:lnTo>
                  <a:pt x="2319004" y="1214315"/>
                </a:lnTo>
                <a:lnTo>
                  <a:pt x="0" y="12143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51907" y="0"/>
            <a:ext cx="4747851" cy="10287000"/>
            <a:chOff x="0" y="0"/>
            <a:chExt cx="6330467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3044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330442">
                  <a:moveTo>
                    <a:pt x="0" y="0"/>
                  </a:moveTo>
                  <a:lnTo>
                    <a:pt x="6330442" y="0"/>
                  </a:lnTo>
                  <a:lnTo>
                    <a:pt x="633044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940873" y="4667404"/>
            <a:ext cx="11605317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Izposoja je bila uspešna.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23918" y="7914907"/>
            <a:ext cx="11565284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Pregled aktivnih izposoj.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8900053">
            <a:off x="5026473" y="8131477"/>
            <a:ext cx="1828800" cy="516636"/>
          </a:xfrm>
          <a:custGeom>
            <a:avLst/>
            <a:gdLst/>
            <a:ahLst/>
            <a:cxnLst/>
            <a:rect r="r" b="b" t="t" l="l"/>
            <a:pathLst>
              <a:path h="516636" w="1828800">
                <a:moveTo>
                  <a:pt x="0" y="0"/>
                </a:moveTo>
                <a:lnTo>
                  <a:pt x="1828800" y="0"/>
                </a:lnTo>
                <a:lnTo>
                  <a:pt x="1828800" y="516636"/>
                </a:lnTo>
                <a:lnTo>
                  <a:pt x="0" y="5166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568" r="0" b="-568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35515" y="0"/>
            <a:ext cx="4747851" cy="10287000"/>
            <a:chOff x="0" y="0"/>
            <a:chExt cx="6330467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3044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330442">
                  <a:moveTo>
                    <a:pt x="0" y="0"/>
                  </a:moveTo>
                  <a:lnTo>
                    <a:pt x="6330442" y="0"/>
                  </a:lnTo>
                  <a:lnTo>
                    <a:pt x="633044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35515" y="1962966"/>
            <a:ext cx="1121991" cy="1121991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211911" y="3028077"/>
              <a:ext cx="5938914" cy="394717"/>
            </a:xfrm>
            <a:custGeom>
              <a:avLst/>
              <a:gdLst/>
              <a:ahLst/>
              <a:cxnLst/>
              <a:rect r="r" b="b" t="t" l="l"/>
              <a:pathLst>
                <a:path h="394717" w="5938914">
                  <a:moveTo>
                    <a:pt x="1387019" y="99933"/>
                  </a:moveTo>
                  <a:cubicBezTo>
                    <a:pt x="931089" y="69453"/>
                    <a:pt x="471349" y="89773"/>
                    <a:pt x="20499" y="148193"/>
                  </a:cubicBezTo>
                  <a:cubicBezTo>
                    <a:pt x="341809" y="-53737"/>
                    <a:pt x="830759" y="9763"/>
                    <a:pt x="1214299" y="8493"/>
                  </a:cubicBezTo>
                  <a:cubicBezTo>
                    <a:pt x="1679119" y="22463"/>
                    <a:pt x="2145209" y="27543"/>
                    <a:pt x="2610029" y="23733"/>
                  </a:cubicBezTo>
                  <a:cubicBezTo>
                    <a:pt x="3518079" y="13573"/>
                    <a:pt x="4423589" y="59293"/>
                    <a:pt x="5327829" y="124063"/>
                  </a:cubicBezTo>
                  <a:cubicBezTo>
                    <a:pt x="5434509" y="136763"/>
                    <a:pt x="6133009" y="84693"/>
                    <a:pt x="5886629" y="280273"/>
                  </a:cubicBezTo>
                  <a:cubicBezTo>
                    <a:pt x="5035729" y="417433"/>
                    <a:pt x="4155619" y="221853"/>
                    <a:pt x="3299639" y="296783"/>
                  </a:cubicBezTo>
                  <a:cubicBezTo>
                    <a:pt x="4117519" y="343773"/>
                    <a:pt x="4958259" y="304403"/>
                    <a:pt x="5765979" y="378063"/>
                  </a:cubicBezTo>
                  <a:cubicBezTo>
                    <a:pt x="4228009" y="442833"/>
                    <a:pt x="2690039" y="298053"/>
                    <a:pt x="1150799" y="294243"/>
                  </a:cubicBezTo>
                  <a:cubicBezTo>
                    <a:pt x="777419" y="285353"/>
                    <a:pt x="405309" y="301863"/>
                    <a:pt x="33199" y="336153"/>
                  </a:cubicBezTo>
                  <a:cubicBezTo>
                    <a:pt x="-242391" y="171053"/>
                    <a:pt x="1285419" y="91043"/>
                    <a:pt x="1385749" y="103743"/>
                  </a:cubicBezTo>
                  <a:cubicBezTo>
                    <a:pt x="1388289" y="102473"/>
                    <a:pt x="1388289" y="101203"/>
                    <a:pt x="1387019" y="99933"/>
                  </a:cubicBezTo>
                  <a:close/>
                  <a:moveTo>
                    <a:pt x="1628319" y="111363"/>
                  </a:moveTo>
                  <a:cubicBezTo>
                    <a:pt x="1628319" y="112633"/>
                    <a:pt x="1628319" y="113903"/>
                    <a:pt x="1628319" y="115173"/>
                  </a:cubicBezTo>
                  <a:cubicBezTo>
                    <a:pt x="2518589" y="193913"/>
                    <a:pt x="3412669" y="172323"/>
                    <a:pt x="4304209" y="197723"/>
                  </a:cubicBezTo>
                  <a:cubicBezTo>
                    <a:pt x="4803319" y="187563"/>
                    <a:pt x="5310049" y="287893"/>
                    <a:pt x="5805349" y="223123"/>
                  </a:cubicBezTo>
                  <a:cubicBezTo>
                    <a:pt x="4414699" y="144383"/>
                    <a:pt x="3024049" y="74533"/>
                    <a:pt x="1628319" y="111363"/>
                  </a:cubicBezTo>
                  <a:close/>
                  <a:moveTo>
                    <a:pt x="2161719" y="240903"/>
                  </a:moveTo>
                  <a:cubicBezTo>
                    <a:pt x="2161719" y="239633"/>
                    <a:pt x="2162989" y="239633"/>
                    <a:pt x="2162989" y="238363"/>
                  </a:cubicBezTo>
                  <a:cubicBezTo>
                    <a:pt x="1632129" y="182483"/>
                    <a:pt x="1093649" y="158353"/>
                    <a:pt x="562789" y="223123"/>
                  </a:cubicBezTo>
                  <a:cubicBezTo>
                    <a:pt x="1096189" y="214233"/>
                    <a:pt x="1627049" y="243443"/>
                    <a:pt x="2161719" y="24090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5694016" y="4659756"/>
            <a:ext cx="11565284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Pregled aktivnih izposoj.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51612" y="2071015"/>
            <a:ext cx="905894" cy="905894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11911" y="3028077"/>
              <a:ext cx="5938914" cy="394717"/>
            </a:xfrm>
            <a:custGeom>
              <a:avLst/>
              <a:gdLst/>
              <a:ahLst/>
              <a:cxnLst/>
              <a:rect r="r" b="b" t="t" l="l"/>
              <a:pathLst>
                <a:path h="394717" w="5938914">
                  <a:moveTo>
                    <a:pt x="1387019" y="99933"/>
                  </a:moveTo>
                  <a:cubicBezTo>
                    <a:pt x="931089" y="69453"/>
                    <a:pt x="471349" y="89773"/>
                    <a:pt x="20499" y="148193"/>
                  </a:cubicBezTo>
                  <a:cubicBezTo>
                    <a:pt x="341809" y="-53737"/>
                    <a:pt x="830759" y="9763"/>
                    <a:pt x="1214299" y="8493"/>
                  </a:cubicBezTo>
                  <a:cubicBezTo>
                    <a:pt x="1679119" y="22463"/>
                    <a:pt x="2145209" y="27543"/>
                    <a:pt x="2610029" y="23733"/>
                  </a:cubicBezTo>
                  <a:cubicBezTo>
                    <a:pt x="3518079" y="13573"/>
                    <a:pt x="4423589" y="59293"/>
                    <a:pt x="5327829" y="124063"/>
                  </a:cubicBezTo>
                  <a:cubicBezTo>
                    <a:pt x="5434509" y="136763"/>
                    <a:pt x="6133009" y="84693"/>
                    <a:pt x="5886629" y="280273"/>
                  </a:cubicBezTo>
                  <a:cubicBezTo>
                    <a:pt x="5035729" y="417433"/>
                    <a:pt x="4155619" y="221853"/>
                    <a:pt x="3299639" y="296783"/>
                  </a:cubicBezTo>
                  <a:cubicBezTo>
                    <a:pt x="4117519" y="343773"/>
                    <a:pt x="4958259" y="304403"/>
                    <a:pt x="5765979" y="378063"/>
                  </a:cubicBezTo>
                  <a:cubicBezTo>
                    <a:pt x="4228009" y="442833"/>
                    <a:pt x="2690039" y="298053"/>
                    <a:pt x="1150799" y="294243"/>
                  </a:cubicBezTo>
                  <a:cubicBezTo>
                    <a:pt x="777419" y="285353"/>
                    <a:pt x="405309" y="301863"/>
                    <a:pt x="33199" y="336153"/>
                  </a:cubicBezTo>
                  <a:cubicBezTo>
                    <a:pt x="-242391" y="171053"/>
                    <a:pt x="1285419" y="91043"/>
                    <a:pt x="1385749" y="103743"/>
                  </a:cubicBezTo>
                  <a:cubicBezTo>
                    <a:pt x="1388289" y="102473"/>
                    <a:pt x="1388289" y="101203"/>
                    <a:pt x="1387019" y="99933"/>
                  </a:cubicBezTo>
                  <a:close/>
                  <a:moveTo>
                    <a:pt x="1628319" y="111363"/>
                  </a:moveTo>
                  <a:cubicBezTo>
                    <a:pt x="1628319" y="112633"/>
                    <a:pt x="1628319" y="113903"/>
                    <a:pt x="1628319" y="115173"/>
                  </a:cubicBezTo>
                  <a:cubicBezTo>
                    <a:pt x="2518589" y="193913"/>
                    <a:pt x="3412669" y="172323"/>
                    <a:pt x="4304209" y="197723"/>
                  </a:cubicBezTo>
                  <a:cubicBezTo>
                    <a:pt x="4803319" y="187563"/>
                    <a:pt x="5310049" y="287893"/>
                    <a:pt x="5805349" y="223123"/>
                  </a:cubicBezTo>
                  <a:cubicBezTo>
                    <a:pt x="4414699" y="144383"/>
                    <a:pt x="3024049" y="74533"/>
                    <a:pt x="1628319" y="111363"/>
                  </a:cubicBezTo>
                  <a:close/>
                  <a:moveTo>
                    <a:pt x="2161719" y="240903"/>
                  </a:moveTo>
                  <a:cubicBezTo>
                    <a:pt x="2161719" y="239633"/>
                    <a:pt x="2162989" y="239633"/>
                    <a:pt x="2162989" y="238363"/>
                  </a:cubicBezTo>
                  <a:cubicBezTo>
                    <a:pt x="1632129" y="182483"/>
                    <a:pt x="1093649" y="158353"/>
                    <a:pt x="562789" y="223123"/>
                  </a:cubicBezTo>
                  <a:cubicBezTo>
                    <a:pt x="1096189" y="214233"/>
                    <a:pt x="1627049" y="243443"/>
                    <a:pt x="2161719" y="24090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51612" y="2071015"/>
            <a:ext cx="905894" cy="905894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11911" y="3028077"/>
              <a:ext cx="5938914" cy="394717"/>
            </a:xfrm>
            <a:custGeom>
              <a:avLst/>
              <a:gdLst/>
              <a:ahLst/>
              <a:cxnLst/>
              <a:rect r="r" b="b" t="t" l="l"/>
              <a:pathLst>
                <a:path h="394717" w="5938914">
                  <a:moveTo>
                    <a:pt x="1387019" y="99933"/>
                  </a:moveTo>
                  <a:cubicBezTo>
                    <a:pt x="931089" y="69453"/>
                    <a:pt x="471349" y="89773"/>
                    <a:pt x="20499" y="148193"/>
                  </a:cubicBezTo>
                  <a:cubicBezTo>
                    <a:pt x="341809" y="-53737"/>
                    <a:pt x="830759" y="9763"/>
                    <a:pt x="1214299" y="8493"/>
                  </a:cubicBezTo>
                  <a:cubicBezTo>
                    <a:pt x="1679119" y="22463"/>
                    <a:pt x="2145209" y="27543"/>
                    <a:pt x="2610029" y="23733"/>
                  </a:cubicBezTo>
                  <a:cubicBezTo>
                    <a:pt x="3518079" y="13573"/>
                    <a:pt x="4423589" y="59293"/>
                    <a:pt x="5327829" y="124063"/>
                  </a:cubicBezTo>
                  <a:cubicBezTo>
                    <a:pt x="5434509" y="136763"/>
                    <a:pt x="6133009" y="84693"/>
                    <a:pt x="5886629" y="280273"/>
                  </a:cubicBezTo>
                  <a:cubicBezTo>
                    <a:pt x="5035729" y="417433"/>
                    <a:pt x="4155619" y="221853"/>
                    <a:pt x="3299639" y="296783"/>
                  </a:cubicBezTo>
                  <a:cubicBezTo>
                    <a:pt x="4117519" y="343773"/>
                    <a:pt x="4958259" y="304403"/>
                    <a:pt x="5765979" y="378063"/>
                  </a:cubicBezTo>
                  <a:cubicBezTo>
                    <a:pt x="4228009" y="442833"/>
                    <a:pt x="2690039" y="298053"/>
                    <a:pt x="1150799" y="294243"/>
                  </a:cubicBezTo>
                  <a:cubicBezTo>
                    <a:pt x="777419" y="285353"/>
                    <a:pt x="405309" y="301863"/>
                    <a:pt x="33199" y="336153"/>
                  </a:cubicBezTo>
                  <a:cubicBezTo>
                    <a:pt x="-242391" y="171053"/>
                    <a:pt x="1285419" y="91043"/>
                    <a:pt x="1385749" y="103743"/>
                  </a:cubicBezTo>
                  <a:cubicBezTo>
                    <a:pt x="1388289" y="102473"/>
                    <a:pt x="1388289" y="101203"/>
                    <a:pt x="1387019" y="99933"/>
                  </a:cubicBezTo>
                  <a:close/>
                  <a:moveTo>
                    <a:pt x="1628319" y="111363"/>
                  </a:moveTo>
                  <a:cubicBezTo>
                    <a:pt x="1628319" y="112633"/>
                    <a:pt x="1628319" y="113903"/>
                    <a:pt x="1628319" y="115173"/>
                  </a:cubicBezTo>
                  <a:cubicBezTo>
                    <a:pt x="2518589" y="193913"/>
                    <a:pt x="3412669" y="172323"/>
                    <a:pt x="4304209" y="197723"/>
                  </a:cubicBezTo>
                  <a:cubicBezTo>
                    <a:pt x="4803319" y="187563"/>
                    <a:pt x="5310049" y="287893"/>
                    <a:pt x="5805349" y="223123"/>
                  </a:cubicBezTo>
                  <a:cubicBezTo>
                    <a:pt x="4414699" y="144383"/>
                    <a:pt x="3024049" y="74533"/>
                    <a:pt x="1628319" y="111363"/>
                  </a:cubicBezTo>
                  <a:close/>
                  <a:moveTo>
                    <a:pt x="2161719" y="240903"/>
                  </a:moveTo>
                  <a:cubicBezTo>
                    <a:pt x="2161719" y="239633"/>
                    <a:pt x="2162989" y="239633"/>
                    <a:pt x="2162989" y="238363"/>
                  </a:cubicBezTo>
                  <a:cubicBezTo>
                    <a:pt x="1632129" y="182483"/>
                    <a:pt x="1093649" y="158353"/>
                    <a:pt x="562789" y="223123"/>
                  </a:cubicBezTo>
                  <a:cubicBezTo>
                    <a:pt x="1096189" y="214233"/>
                    <a:pt x="1627049" y="243443"/>
                    <a:pt x="2161719" y="24090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75187" y="-4317444"/>
            <a:ext cx="8968226" cy="8634889"/>
          </a:xfrm>
          <a:custGeom>
            <a:avLst/>
            <a:gdLst/>
            <a:ahLst/>
            <a:cxnLst/>
            <a:rect r="r" b="b" t="t" l="l"/>
            <a:pathLst>
              <a:path h="8634889" w="8968226">
                <a:moveTo>
                  <a:pt x="0" y="0"/>
                </a:moveTo>
                <a:lnTo>
                  <a:pt x="8968226" y="0"/>
                </a:lnTo>
                <a:lnTo>
                  <a:pt x="8968226" y="8634888"/>
                </a:lnTo>
                <a:lnTo>
                  <a:pt x="0" y="8634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46246" y="2871664"/>
            <a:ext cx="2281714" cy="2196903"/>
          </a:xfrm>
          <a:custGeom>
            <a:avLst/>
            <a:gdLst/>
            <a:ahLst/>
            <a:cxnLst/>
            <a:rect r="r" b="b" t="t" l="l"/>
            <a:pathLst>
              <a:path h="2196903" w="2281714">
                <a:moveTo>
                  <a:pt x="0" y="0"/>
                </a:moveTo>
                <a:lnTo>
                  <a:pt x="2281714" y="0"/>
                </a:lnTo>
                <a:lnTo>
                  <a:pt x="2281714" y="2196903"/>
                </a:lnTo>
                <a:lnTo>
                  <a:pt x="0" y="219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" t="0" r="-1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608563"/>
            <a:ext cx="4808914" cy="119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799"/>
              </a:lnSpc>
            </a:pPr>
            <a:r>
              <a:rPr lang="en-US" sz="6998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Postopek: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460" y="2054085"/>
            <a:ext cx="16439798" cy="7700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28701" indent="-342900" lvl="2">
              <a:lnSpc>
                <a:spcPts val="8820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Registracija na COBISS+ (Moja knjižnica)</a:t>
            </a:r>
          </a:p>
          <a:p>
            <a:pPr algn="just" marL="1028701" indent="-342900" lvl="2">
              <a:lnSpc>
                <a:spcPts val="8820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Prenos aplikacije Audibook iz spletne trgovine</a:t>
            </a:r>
          </a:p>
          <a:p>
            <a:pPr algn="just" marL="1028701" indent="-342900" lvl="2">
              <a:lnSpc>
                <a:spcPts val="8820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Registracija v Audibook aplikaciji</a:t>
            </a:r>
          </a:p>
          <a:p>
            <a:pPr algn="just" marL="1028701" indent="-342900" lvl="2">
              <a:lnSpc>
                <a:spcPts val="8820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Povezava knjižničnega profila z Audibook profilom</a:t>
            </a:r>
          </a:p>
          <a:p>
            <a:pPr algn="just" marL="1028701" indent="-342900" lvl="2">
              <a:lnSpc>
                <a:spcPts val="8820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Brezplačna knjižnična izposoja na Audibook aplikaciji.</a:t>
            </a:r>
          </a:p>
          <a:p>
            <a:pPr algn="just" marL="1028701" indent="-342900" lvl="2">
              <a:lnSpc>
                <a:spcPts val="8820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Prenos zvočne knjige</a:t>
            </a:r>
          </a:p>
          <a:p>
            <a:pPr algn="just" marL="1028701" indent="-342900" lvl="2">
              <a:lnSpc>
                <a:spcPts val="8820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Poslušanje zvočnih knjig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75187" y="-4317444"/>
            <a:ext cx="8968226" cy="8634889"/>
          </a:xfrm>
          <a:custGeom>
            <a:avLst/>
            <a:gdLst/>
            <a:ahLst/>
            <a:cxnLst/>
            <a:rect r="r" b="b" t="t" l="l"/>
            <a:pathLst>
              <a:path h="8634889" w="8968226">
                <a:moveTo>
                  <a:pt x="0" y="0"/>
                </a:moveTo>
                <a:lnTo>
                  <a:pt x="8968226" y="0"/>
                </a:lnTo>
                <a:lnTo>
                  <a:pt x="8968226" y="8634888"/>
                </a:lnTo>
                <a:lnTo>
                  <a:pt x="0" y="8634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46246" y="2871664"/>
            <a:ext cx="2281714" cy="2196903"/>
          </a:xfrm>
          <a:custGeom>
            <a:avLst/>
            <a:gdLst/>
            <a:ahLst/>
            <a:cxnLst/>
            <a:rect r="r" b="b" t="t" l="l"/>
            <a:pathLst>
              <a:path h="2196903" w="2281714">
                <a:moveTo>
                  <a:pt x="0" y="0"/>
                </a:moveTo>
                <a:lnTo>
                  <a:pt x="2281714" y="0"/>
                </a:lnTo>
                <a:lnTo>
                  <a:pt x="2281714" y="2196903"/>
                </a:lnTo>
                <a:lnTo>
                  <a:pt x="0" y="219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" t="0" r="-17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11368" y="4273267"/>
            <a:ext cx="2626662" cy="4245112"/>
            <a:chOff x="0" y="0"/>
            <a:chExt cx="3502216" cy="56601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02152" cy="5660136"/>
            </a:xfrm>
            <a:custGeom>
              <a:avLst/>
              <a:gdLst/>
              <a:ahLst/>
              <a:cxnLst/>
              <a:rect r="r" b="b" t="t" l="l"/>
              <a:pathLst>
                <a:path h="5660136" w="3502152">
                  <a:moveTo>
                    <a:pt x="0" y="0"/>
                  </a:moveTo>
                  <a:lnTo>
                    <a:pt x="3502152" y="0"/>
                  </a:lnTo>
                  <a:lnTo>
                    <a:pt x="3502152" y="5660136"/>
                  </a:lnTo>
                  <a:lnTo>
                    <a:pt x="0" y="5660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2" t="0" r="-73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611368" y="8569414"/>
            <a:ext cx="2746886" cy="1377772"/>
            <a:chOff x="0" y="0"/>
            <a:chExt cx="3662515" cy="18370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62553" cy="1837055"/>
            </a:xfrm>
            <a:custGeom>
              <a:avLst/>
              <a:gdLst/>
              <a:ahLst/>
              <a:cxnLst/>
              <a:rect r="r" b="b" t="t" l="l"/>
              <a:pathLst>
                <a:path h="1837055" w="3662553">
                  <a:moveTo>
                    <a:pt x="0" y="0"/>
                  </a:moveTo>
                  <a:lnTo>
                    <a:pt x="3662553" y="0"/>
                  </a:lnTo>
                  <a:lnTo>
                    <a:pt x="3662553" y="1837055"/>
                  </a:lnTo>
                  <a:lnTo>
                    <a:pt x="0" y="183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1" b="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945426" y="624440"/>
            <a:ext cx="5958554" cy="3352771"/>
            <a:chOff x="0" y="0"/>
            <a:chExt cx="7944739" cy="44703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44739" cy="4470400"/>
            </a:xfrm>
            <a:custGeom>
              <a:avLst/>
              <a:gdLst/>
              <a:ahLst/>
              <a:cxnLst/>
              <a:rect r="r" b="b" t="t" l="l"/>
              <a:pathLst>
                <a:path h="4470400" w="7944739">
                  <a:moveTo>
                    <a:pt x="0" y="0"/>
                  </a:moveTo>
                  <a:lnTo>
                    <a:pt x="7944739" y="0"/>
                  </a:lnTo>
                  <a:lnTo>
                    <a:pt x="7944739" y="4470400"/>
                  </a:lnTo>
                  <a:lnTo>
                    <a:pt x="0" y="447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5430168" y="2300826"/>
            <a:ext cx="16921076" cy="6932000"/>
            <a:chOff x="0" y="0"/>
            <a:chExt cx="22561435" cy="92426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561460" cy="9242679"/>
            </a:xfrm>
            <a:custGeom>
              <a:avLst/>
              <a:gdLst/>
              <a:ahLst/>
              <a:cxnLst/>
              <a:rect r="r" b="b" t="t" l="l"/>
              <a:pathLst>
                <a:path h="9242679" w="22561460">
                  <a:moveTo>
                    <a:pt x="0" y="0"/>
                  </a:moveTo>
                  <a:lnTo>
                    <a:pt x="22561460" y="0"/>
                  </a:lnTo>
                  <a:lnTo>
                    <a:pt x="22561460" y="9242679"/>
                  </a:lnTo>
                  <a:lnTo>
                    <a:pt x="0" y="9242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49" t="0" r="-349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9560791" y="1562601"/>
            <a:ext cx="2129847" cy="1882014"/>
          </a:xfrm>
          <a:custGeom>
            <a:avLst/>
            <a:gdLst/>
            <a:ahLst/>
            <a:cxnLst/>
            <a:rect r="r" b="b" t="t" l="l"/>
            <a:pathLst>
              <a:path h="1882014" w="2129847">
                <a:moveTo>
                  <a:pt x="0" y="0"/>
                </a:moveTo>
                <a:lnTo>
                  <a:pt x="2129847" y="0"/>
                </a:lnTo>
                <a:lnTo>
                  <a:pt x="2129847" y="1882014"/>
                </a:lnTo>
                <a:lnTo>
                  <a:pt x="0" y="1882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345" r="0" b="-344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24510" y="519093"/>
            <a:ext cx="10376716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Registracija na COBISS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25574" y="396347"/>
            <a:ext cx="5836852" cy="9494306"/>
          </a:xfrm>
          <a:custGeom>
            <a:avLst/>
            <a:gdLst/>
            <a:ahLst/>
            <a:cxnLst/>
            <a:rect r="r" b="b" t="t" l="l"/>
            <a:pathLst>
              <a:path h="9494306" w="5836852">
                <a:moveTo>
                  <a:pt x="0" y="0"/>
                </a:moveTo>
                <a:lnTo>
                  <a:pt x="5836852" y="0"/>
                </a:lnTo>
                <a:lnTo>
                  <a:pt x="5836852" y="9494306"/>
                </a:lnTo>
                <a:lnTo>
                  <a:pt x="0" y="9494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42" r="0" b="-1664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5187" y="-4317444"/>
            <a:ext cx="8968226" cy="8634889"/>
          </a:xfrm>
          <a:custGeom>
            <a:avLst/>
            <a:gdLst/>
            <a:ahLst/>
            <a:cxnLst/>
            <a:rect r="r" b="b" t="t" l="l"/>
            <a:pathLst>
              <a:path h="8634889" w="8968226">
                <a:moveTo>
                  <a:pt x="0" y="0"/>
                </a:moveTo>
                <a:lnTo>
                  <a:pt x="8968226" y="0"/>
                </a:lnTo>
                <a:lnTo>
                  <a:pt x="8968226" y="8634888"/>
                </a:lnTo>
                <a:lnTo>
                  <a:pt x="0" y="86348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446246" y="2871664"/>
            <a:ext cx="2281714" cy="2196903"/>
          </a:xfrm>
          <a:custGeom>
            <a:avLst/>
            <a:gdLst/>
            <a:ahLst/>
            <a:cxnLst/>
            <a:rect r="r" b="b" t="t" l="l"/>
            <a:pathLst>
              <a:path h="2196903" w="2281714">
                <a:moveTo>
                  <a:pt x="0" y="0"/>
                </a:moveTo>
                <a:lnTo>
                  <a:pt x="2281714" y="0"/>
                </a:lnTo>
                <a:lnTo>
                  <a:pt x="2281714" y="2196903"/>
                </a:lnTo>
                <a:lnTo>
                  <a:pt x="0" y="21969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" t="0" r="-17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758497" y="6625735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5" y="0"/>
                </a:lnTo>
                <a:lnTo>
                  <a:pt x="6781905" y="6529835"/>
                </a:lnTo>
                <a:lnTo>
                  <a:pt x="0" y="65298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11462" y="8416716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4" y="0"/>
                </a:lnTo>
                <a:lnTo>
                  <a:pt x="2991384" y="1473937"/>
                </a:lnTo>
                <a:lnTo>
                  <a:pt x="0" y="14739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54" r="0" b="-25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77943" y="1028700"/>
            <a:ext cx="1877192" cy="1658758"/>
          </a:xfrm>
          <a:custGeom>
            <a:avLst/>
            <a:gdLst/>
            <a:ahLst/>
            <a:cxnLst/>
            <a:rect r="r" b="b" t="t" l="l"/>
            <a:pathLst>
              <a:path h="1658758" w="1877192">
                <a:moveTo>
                  <a:pt x="0" y="0"/>
                </a:moveTo>
                <a:lnTo>
                  <a:pt x="1877191" y="0"/>
                </a:lnTo>
                <a:lnTo>
                  <a:pt x="1877191" y="1658758"/>
                </a:lnTo>
                <a:lnTo>
                  <a:pt x="0" y="16587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345" r="0" b="-344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02285" y="2872834"/>
            <a:ext cx="4808914" cy="2803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39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V kolikor niste vpisani v knjižnico, lahko to storite preko Cobiss-a.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75187" y="-4317444"/>
            <a:ext cx="8968226" cy="8634889"/>
          </a:xfrm>
          <a:custGeom>
            <a:avLst/>
            <a:gdLst/>
            <a:ahLst/>
            <a:cxnLst/>
            <a:rect r="r" b="b" t="t" l="l"/>
            <a:pathLst>
              <a:path h="8634889" w="8968226">
                <a:moveTo>
                  <a:pt x="0" y="0"/>
                </a:moveTo>
                <a:lnTo>
                  <a:pt x="8968226" y="0"/>
                </a:lnTo>
                <a:lnTo>
                  <a:pt x="8968226" y="8634888"/>
                </a:lnTo>
                <a:lnTo>
                  <a:pt x="0" y="8634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46246" y="2871664"/>
            <a:ext cx="2281714" cy="2196903"/>
          </a:xfrm>
          <a:custGeom>
            <a:avLst/>
            <a:gdLst/>
            <a:ahLst/>
            <a:cxnLst/>
            <a:rect r="r" b="b" t="t" l="l"/>
            <a:pathLst>
              <a:path h="2196903" w="2281714">
                <a:moveTo>
                  <a:pt x="0" y="0"/>
                </a:moveTo>
                <a:lnTo>
                  <a:pt x="2281714" y="0"/>
                </a:lnTo>
                <a:lnTo>
                  <a:pt x="2281714" y="2196903"/>
                </a:lnTo>
                <a:lnTo>
                  <a:pt x="0" y="219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" t="0" r="-17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02699" y="6482486"/>
            <a:ext cx="3430791" cy="1929822"/>
            <a:chOff x="0" y="0"/>
            <a:chExt cx="4574388" cy="25730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74413" cy="2573147"/>
            </a:xfrm>
            <a:custGeom>
              <a:avLst/>
              <a:gdLst/>
              <a:ahLst/>
              <a:cxnLst/>
              <a:rect r="r" b="b" t="t" l="l"/>
              <a:pathLst>
                <a:path h="2573147" w="4574413">
                  <a:moveTo>
                    <a:pt x="0" y="0"/>
                  </a:moveTo>
                  <a:lnTo>
                    <a:pt x="4574413" y="0"/>
                  </a:lnTo>
                  <a:lnTo>
                    <a:pt x="4574413" y="2573147"/>
                  </a:lnTo>
                  <a:lnTo>
                    <a:pt x="0" y="2573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218482" y="7125081"/>
            <a:ext cx="5851027" cy="1287228"/>
            <a:chOff x="0" y="0"/>
            <a:chExt cx="7801369" cy="17163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801356" cy="1716278"/>
            </a:xfrm>
            <a:custGeom>
              <a:avLst/>
              <a:gdLst/>
              <a:ahLst/>
              <a:cxnLst/>
              <a:rect r="r" b="b" t="t" l="l"/>
              <a:pathLst>
                <a:path h="1716278" w="7801356">
                  <a:moveTo>
                    <a:pt x="0" y="0"/>
                  </a:moveTo>
                  <a:lnTo>
                    <a:pt x="7801356" y="0"/>
                  </a:lnTo>
                  <a:lnTo>
                    <a:pt x="7801356" y="1716278"/>
                  </a:lnTo>
                  <a:lnTo>
                    <a:pt x="0" y="1716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-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759653" y="6281880"/>
            <a:ext cx="2331044" cy="2331044"/>
            <a:chOff x="0" y="0"/>
            <a:chExt cx="3108058" cy="31080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08071" cy="3108071"/>
            </a:xfrm>
            <a:custGeom>
              <a:avLst/>
              <a:gdLst/>
              <a:ahLst/>
              <a:cxnLst/>
              <a:rect r="r" b="b" t="t" l="l"/>
              <a:pathLst>
                <a:path h="3108071" w="3108071">
                  <a:moveTo>
                    <a:pt x="0" y="0"/>
                  </a:moveTo>
                  <a:lnTo>
                    <a:pt x="3108071" y="0"/>
                  </a:lnTo>
                  <a:lnTo>
                    <a:pt x="3108071" y="3108071"/>
                  </a:lnTo>
                  <a:lnTo>
                    <a:pt x="0" y="310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-574272" y="762000"/>
            <a:ext cx="13349459" cy="4908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799"/>
              </a:lnSpc>
            </a:pPr>
            <a:r>
              <a:rPr lang="en-US" sz="6998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Aplikacijo namestimo iz:</a:t>
            </a:r>
          </a:p>
          <a:p>
            <a:pPr algn="r" marL="1600078" indent="-533359" lvl="2">
              <a:lnSpc>
                <a:spcPts val="9799"/>
              </a:lnSpc>
              <a:buFont typeface="Arial"/>
              <a:buChar char="⚬"/>
            </a:pPr>
            <a:r>
              <a:rPr lang="en-US" sz="6998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Google play store</a:t>
            </a:r>
          </a:p>
          <a:p>
            <a:pPr algn="r" marL="1600078" indent="-533359" lvl="2">
              <a:lnSpc>
                <a:spcPts val="9799"/>
              </a:lnSpc>
              <a:buFont typeface="Arial"/>
              <a:buChar char="⚬"/>
            </a:pPr>
            <a:r>
              <a:rPr lang="en-US" sz="6998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Apple store</a:t>
            </a:r>
          </a:p>
          <a:p>
            <a:pPr algn="r" marL="1600078" indent="-533359" lvl="2">
              <a:lnSpc>
                <a:spcPts val="9799"/>
              </a:lnSpc>
              <a:buFont typeface="Arial"/>
              <a:buChar char="⚬"/>
            </a:pPr>
            <a:r>
              <a:rPr lang="en-US" sz="6998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Huawei app gallery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9854745" y="3996251"/>
          <a:ext cx="6680200" cy="5257800"/>
        </p:xfrm>
        <a:graphic>
          <a:graphicData uri="http://schemas.openxmlformats.org/drawingml/2006/table">
            <a:tbl>
              <a:tblPr/>
              <a:tblGrid>
                <a:gridCol w="6680200"/>
              </a:tblGrid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89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70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1395022" y="0"/>
            <a:ext cx="4670069" cy="10287000"/>
            <a:chOff x="0" y="0"/>
            <a:chExt cx="6226759" cy="13716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22681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226810">
                  <a:moveTo>
                    <a:pt x="0" y="0"/>
                  </a:moveTo>
                  <a:lnTo>
                    <a:pt x="6226810" y="0"/>
                  </a:lnTo>
                  <a:lnTo>
                    <a:pt x="62268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2" t="0" r="-831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590520" y="7623339"/>
            <a:ext cx="2412365" cy="1263202"/>
          </a:xfrm>
          <a:custGeom>
            <a:avLst/>
            <a:gdLst/>
            <a:ahLst/>
            <a:cxnLst/>
            <a:rect r="r" b="b" t="t" l="l"/>
            <a:pathLst>
              <a:path h="1263202" w="2412365">
                <a:moveTo>
                  <a:pt x="0" y="0"/>
                </a:moveTo>
                <a:lnTo>
                  <a:pt x="2412365" y="0"/>
                </a:lnTo>
                <a:lnTo>
                  <a:pt x="2412365" y="1263202"/>
                </a:lnTo>
                <a:lnTo>
                  <a:pt x="0" y="12632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128457" y="3232171"/>
            <a:ext cx="6368948" cy="3679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800"/>
              </a:lnSpc>
            </a:pPr>
            <a:r>
              <a:rPr lang="en-US" sz="69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Registracija</a:t>
            </a:r>
          </a:p>
          <a:p>
            <a:pPr algn="r">
              <a:lnSpc>
                <a:spcPts val="9800"/>
              </a:lnSpc>
            </a:pPr>
            <a:r>
              <a:rPr lang="en-US" sz="69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in prijava</a:t>
            </a:r>
          </a:p>
          <a:p>
            <a:pPr algn="r">
              <a:lnSpc>
                <a:spcPts val="9800"/>
              </a:lnSpc>
            </a:pPr>
            <a:r>
              <a:rPr lang="en-US" sz="69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v aplikacijo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9854745" y="3996251"/>
          <a:ext cx="6680200" cy="5257800"/>
        </p:xfrm>
        <a:graphic>
          <a:graphicData uri="http://schemas.openxmlformats.org/drawingml/2006/table">
            <a:tbl>
              <a:tblPr/>
              <a:tblGrid>
                <a:gridCol w="6680200"/>
              </a:tblGrid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89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70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1028700" y="0"/>
            <a:ext cx="4747851" cy="10287000"/>
            <a:chOff x="0" y="0"/>
            <a:chExt cx="6330467" cy="13716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3044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330442">
                  <a:moveTo>
                    <a:pt x="0" y="0"/>
                  </a:moveTo>
                  <a:lnTo>
                    <a:pt x="6330442" y="0"/>
                  </a:lnTo>
                  <a:lnTo>
                    <a:pt x="633044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082412" y="3773479"/>
            <a:ext cx="9267925" cy="2635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5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Povežemo knjižnično izkaznico z Audibook uporabniškim računom.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082851" y="5860592"/>
            <a:ext cx="1240676" cy="1096308"/>
          </a:xfrm>
          <a:custGeom>
            <a:avLst/>
            <a:gdLst/>
            <a:ahLst/>
            <a:cxnLst/>
            <a:rect r="r" b="b" t="t" l="l"/>
            <a:pathLst>
              <a:path h="1096308" w="1240676">
                <a:moveTo>
                  <a:pt x="0" y="0"/>
                </a:moveTo>
                <a:lnTo>
                  <a:pt x="1240676" y="0"/>
                </a:lnTo>
                <a:lnTo>
                  <a:pt x="1240676" y="1096308"/>
                </a:lnTo>
                <a:lnTo>
                  <a:pt x="0" y="10963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345" r="0" b="-344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9854745" y="3996251"/>
          <a:ext cx="6680200" cy="5257800"/>
        </p:xfrm>
        <a:graphic>
          <a:graphicData uri="http://schemas.openxmlformats.org/drawingml/2006/table">
            <a:tbl>
              <a:tblPr/>
              <a:tblGrid>
                <a:gridCol w="6680200"/>
              </a:tblGrid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89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70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1904533" y="0"/>
            <a:ext cx="4747851" cy="10287000"/>
            <a:chOff x="0" y="0"/>
            <a:chExt cx="6330467" cy="13716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3044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330442">
                  <a:moveTo>
                    <a:pt x="0" y="0"/>
                  </a:moveTo>
                  <a:lnTo>
                    <a:pt x="6330442" y="0"/>
                  </a:lnTo>
                  <a:lnTo>
                    <a:pt x="633044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904533" y="4273035"/>
            <a:ext cx="2745616" cy="1437705"/>
          </a:xfrm>
          <a:custGeom>
            <a:avLst/>
            <a:gdLst/>
            <a:ahLst/>
            <a:cxnLst/>
            <a:rect r="r" b="b" t="t" l="l"/>
            <a:pathLst>
              <a:path h="1437705" w="2745616">
                <a:moveTo>
                  <a:pt x="0" y="0"/>
                </a:moveTo>
                <a:lnTo>
                  <a:pt x="2745617" y="0"/>
                </a:lnTo>
                <a:lnTo>
                  <a:pt x="2745617" y="1437705"/>
                </a:lnTo>
                <a:lnTo>
                  <a:pt x="0" y="14377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335447" y="3891476"/>
            <a:ext cx="7847905" cy="2635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5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Povežemo  knjižnični profil z Audibook profilom.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970973" y="1776537"/>
            <a:ext cx="2614972" cy="303349"/>
            <a:chOff x="0" y="0"/>
            <a:chExt cx="6350254" cy="7366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6350"/>
              <a:ext cx="6337427" cy="723960"/>
            </a:xfrm>
            <a:custGeom>
              <a:avLst/>
              <a:gdLst/>
              <a:ahLst/>
              <a:cxnLst/>
              <a:rect r="r" b="b" t="t" l="l"/>
              <a:pathLst>
                <a:path h="723960" w="6337427">
                  <a:moveTo>
                    <a:pt x="6149975" y="723960"/>
                  </a:moveTo>
                  <a:lnTo>
                    <a:pt x="187579" y="723960"/>
                  </a:lnTo>
                  <a:cubicBezTo>
                    <a:pt x="83947" y="723960"/>
                    <a:pt x="0" y="640013"/>
                    <a:pt x="0" y="536381"/>
                  </a:cubicBezTo>
                  <a:lnTo>
                    <a:pt x="0" y="187579"/>
                  </a:lnTo>
                  <a:cubicBezTo>
                    <a:pt x="0" y="83947"/>
                    <a:pt x="83947" y="0"/>
                    <a:pt x="187579" y="0"/>
                  </a:cubicBezTo>
                  <a:lnTo>
                    <a:pt x="6149848" y="0"/>
                  </a:lnTo>
                  <a:cubicBezTo>
                    <a:pt x="6253480" y="0"/>
                    <a:pt x="6337427" y="83947"/>
                    <a:pt x="6337427" y="187579"/>
                  </a:cubicBezTo>
                  <a:lnTo>
                    <a:pt x="6337427" y="536381"/>
                  </a:lnTo>
                  <a:cubicBezTo>
                    <a:pt x="6337554" y="639886"/>
                    <a:pt x="6253480" y="723960"/>
                    <a:pt x="6149975" y="723960"/>
                  </a:cubicBezTo>
                  <a:close/>
                </a:path>
              </a:pathLst>
            </a:custGeom>
            <a:solidFill>
              <a:srgbClr val="F69641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127" cy="736660"/>
            </a:xfrm>
            <a:custGeom>
              <a:avLst/>
              <a:gdLst/>
              <a:ahLst/>
              <a:cxnLst/>
              <a:rect r="r" b="b" t="t" l="l"/>
              <a:pathLst>
                <a:path h="736660" w="6350127">
                  <a:moveTo>
                    <a:pt x="6156325" y="736660"/>
                  </a:moveTo>
                  <a:lnTo>
                    <a:pt x="193929" y="736660"/>
                  </a:lnTo>
                  <a:cubicBezTo>
                    <a:pt x="86995" y="736660"/>
                    <a:pt x="0" y="649665"/>
                    <a:pt x="0" y="542731"/>
                  </a:cubicBezTo>
                  <a:lnTo>
                    <a:pt x="0" y="193929"/>
                  </a:lnTo>
                  <a:cubicBezTo>
                    <a:pt x="0" y="86995"/>
                    <a:pt x="86995" y="0"/>
                    <a:pt x="193929" y="0"/>
                  </a:cubicBezTo>
                  <a:lnTo>
                    <a:pt x="6156198" y="0"/>
                  </a:lnTo>
                  <a:cubicBezTo>
                    <a:pt x="6263132" y="0"/>
                    <a:pt x="6350127" y="86995"/>
                    <a:pt x="6350127" y="193929"/>
                  </a:cubicBezTo>
                  <a:lnTo>
                    <a:pt x="6350127" y="542731"/>
                  </a:lnTo>
                  <a:cubicBezTo>
                    <a:pt x="6350254" y="649665"/>
                    <a:pt x="6263259" y="736660"/>
                    <a:pt x="6156325" y="736660"/>
                  </a:cubicBezTo>
                  <a:close/>
                  <a:moveTo>
                    <a:pt x="193929" y="12700"/>
                  </a:moveTo>
                  <a:cubicBezTo>
                    <a:pt x="93980" y="12700"/>
                    <a:pt x="12700" y="93980"/>
                    <a:pt x="12700" y="193929"/>
                  </a:cubicBezTo>
                  <a:lnTo>
                    <a:pt x="12700" y="542731"/>
                  </a:lnTo>
                  <a:cubicBezTo>
                    <a:pt x="12700" y="642680"/>
                    <a:pt x="93980" y="723960"/>
                    <a:pt x="193929" y="723960"/>
                  </a:cubicBezTo>
                  <a:lnTo>
                    <a:pt x="6156198" y="723960"/>
                  </a:lnTo>
                  <a:cubicBezTo>
                    <a:pt x="6256147" y="723960"/>
                    <a:pt x="6337427" y="642680"/>
                    <a:pt x="6337427" y="542731"/>
                  </a:cubicBezTo>
                  <a:lnTo>
                    <a:pt x="6337427" y="193929"/>
                  </a:lnTo>
                  <a:cubicBezTo>
                    <a:pt x="6337427" y="93980"/>
                    <a:pt x="6256147" y="12700"/>
                    <a:pt x="6156198" y="12700"/>
                  </a:cubicBezTo>
                  <a:lnTo>
                    <a:pt x="193929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794544" y="1781844"/>
            <a:ext cx="967829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Vaš e-mail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920279">
            <a:off x="13066204" y="-4196496"/>
            <a:ext cx="6226073" cy="8392992"/>
          </a:xfrm>
          <a:custGeom>
            <a:avLst/>
            <a:gdLst/>
            <a:ahLst/>
            <a:cxnLst/>
            <a:rect r="r" b="b" t="t" l="l"/>
            <a:pathLst>
              <a:path h="8392992" w="6226073">
                <a:moveTo>
                  <a:pt x="0" y="0"/>
                </a:moveTo>
                <a:lnTo>
                  <a:pt x="6226074" y="0"/>
                </a:lnTo>
                <a:lnTo>
                  <a:pt x="6226074" y="8392992"/>
                </a:lnTo>
                <a:lnTo>
                  <a:pt x="0" y="839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92582" y="6290862"/>
            <a:ext cx="6781905" cy="6529835"/>
          </a:xfrm>
          <a:custGeom>
            <a:avLst/>
            <a:gdLst/>
            <a:ahLst/>
            <a:cxnLst/>
            <a:rect r="r" b="b" t="t" l="l"/>
            <a:pathLst>
              <a:path h="6529835" w="6781905">
                <a:moveTo>
                  <a:pt x="0" y="0"/>
                </a:moveTo>
                <a:lnTo>
                  <a:pt x="6781904" y="0"/>
                </a:lnTo>
                <a:lnTo>
                  <a:pt x="6781904" y="6529836"/>
                </a:lnTo>
                <a:lnTo>
                  <a:pt x="0" y="652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6" t="0" r="-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54646" y="8521332"/>
            <a:ext cx="2991383" cy="1473937"/>
          </a:xfrm>
          <a:custGeom>
            <a:avLst/>
            <a:gdLst/>
            <a:ahLst/>
            <a:cxnLst/>
            <a:rect r="r" b="b" t="t" l="l"/>
            <a:pathLst>
              <a:path h="1473937" w="2991383">
                <a:moveTo>
                  <a:pt x="0" y="0"/>
                </a:moveTo>
                <a:lnTo>
                  <a:pt x="2991383" y="0"/>
                </a:lnTo>
                <a:lnTo>
                  <a:pt x="2991383" y="1473936"/>
                </a:lnTo>
                <a:lnTo>
                  <a:pt x="0" y="147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4" r="0" b="-255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9854745" y="3996251"/>
          <a:ext cx="6680200" cy="5257800"/>
        </p:xfrm>
        <a:graphic>
          <a:graphicData uri="http://schemas.openxmlformats.org/drawingml/2006/table">
            <a:tbl>
              <a:tblPr/>
              <a:tblGrid>
                <a:gridCol w="6680200"/>
              </a:tblGrid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89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59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70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420300" y="0"/>
            <a:ext cx="4747851" cy="10287000"/>
            <a:chOff x="0" y="0"/>
            <a:chExt cx="6330467" cy="13716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3044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330442">
                  <a:moveTo>
                    <a:pt x="0" y="0"/>
                  </a:moveTo>
                  <a:lnTo>
                    <a:pt x="6330442" y="0"/>
                  </a:lnTo>
                  <a:lnTo>
                    <a:pt x="633044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206414" y="2302311"/>
            <a:ext cx="7847905" cy="5248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Izpis vseh knjig, ki so na voljo za knjižnično (brezplačno) izposojo.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DAG72Xi5AGE</dc:identifier>
  <dcterms:modified xsi:type="dcterms:W3CDTF">2011-08-01T06:04:30Z</dcterms:modified>
  <cp:revision>1</cp:revision>
  <dc:title>Audibook predstavitev.pptx</dc:title>
</cp:coreProperties>
</file>